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68" r:id="rId3"/>
    <p:sldId id="272" r:id="rId4"/>
    <p:sldId id="273" r:id="rId5"/>
    <p:sldId id="264" r:id="rId6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E79"/>
    <a:srgbClr val="003366"/>
    <a:srgbClr val="7F7F7F"/>
    <a:srgbClr val="B56EE0"/>
    <a:srgbClr val="EBABD9"/>
    <a:srgbClr val="EE5484"/>
    <a:srgbClr val="FCF8FE"/>
    <a:srgbClr val="F74B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72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21F41D-C295-42C4-A990-17D0B1BC6C48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CF712AA0-5855-4949-9B95-993EAD841E7E}">
      <dgm:prSet phldrT="[Tekst]"/>
      <dgm:spPr/>
      <dgm:t>
        <a:bodyPr/>
        <a:lstStyle/>
        <a:p>
          <a:r>
            <a:rPr lang="en-US" dirty="0" err="1" smtClean="0"/>
            <a:t>Algemeen</a:t>
          </a:r>
          <a:r>
            <a:rPr lang="en-US" dirty="0" smtClean="0"/>
            <a:t> Management</a:t>
          </a:r>
          <a:endParaRPr lang="en-US" dirty="0"/>
        </a:p>
      </dgm:t>
    </dgm:pt>
    <dgm:pt modelId="{F679D245-6FB3-48D7-B67F-BC3D1A7359C7}" type="parTrans" cxnId="{31898603-54F2-4D37-BC16-384818929D41}">
      <dgm:prSet/>
      <dgm:spPr/>
      <dgm:t>
        <a:bodyPr/>
        <a:lstStyle/>
        <a:p>
          <a:endParaRPr lang="en-US"/>
        </a:p>
      </dgm:t>
    </dgm:pt>
    <dgm:pt modelId="{549474E4-1330-44DC-8684-AD2EA2D3520F}" type="sibTrans" cxnId="{31898603-54F2-4D37-BC16-384818929D41}">
      <dgm:prSet/>
      <dgm:spPr/>
      <dgm:t>
        <a:bodyPr/>
        <a:lstStyle/>
        <a:p>
          <a:r>
            <a:rPr lang="en-US" dirty="0" err="1" smtClean="0"/>
            <a:t>Doelstellingen</a:t>
          </a:r>
          <a:endParaRPr lang="en-US" dirty="0"/>
        </a:p>
      </dgm:t>
    </dgm:pt>
    <dgm:pt modelId="{CD367631-25A4-46AD-A900-99B762B1C2FB}" type="asst">
      <dgm:prSet phldrT="[Tekst]"/>
      <dgm:spPr/>
      <dgm:t>
        <a:bodyPr/>
        <a:lstStyle/>
        <a:p>
          <a:r>
            <a:rPr lang="en-US" dirty="0" err="1" smtClean="0"/>
            <a:t>Staf</a:t>
          </a:r>
          <a:endParaRPr lang="en-US" dirty="0"/>
        </a:p>
      </dgm:t>
    </dgm:pt>
    <dgm:pt modelId="{B3A9A642-A3AB-4290-B3DD-A0CD95C70CB8}" type="parTrans" cxnId="{48DE22C6-1A34-4AEF-A3E7-9A0F09DDDD8A}">
      <dgm:prSet/>
      <dgm:spPr/>
      <dgm:t>
        <a:bodyPr/>
        <a:lstStyle/>
        <a:p>
          <a:endParaRPr lang="en-US"/>
        </a:p>
      </dgm:t>
    </dgm:pt>
    <dgm:pt modelId="{3F24004C-5019-4B18-AD49-5BE16CB13E99}" type="sibTrans" cxnId="{48DE22C6-1A34-4AEF-A3E7-9A0F09DDDD8A}">
      <dgm:prSet/>
      <dgm:spPr/>
      <dgm:t>
        <a:bodyPr/>
        <a:lstStyle/>
        <a:p>
          <a:r>
            <a:rPr lang="en-US" dirty="0" err="1" smtClean="0"/>
            <a:t>Doelstellingen</a:t>
          </a:r>
          <a:endParaRPr lang="en-US" dirty="0"/>
        </a:p>
      </dgm:t>
    </dgm:pt>
    <dgm:pt modelId="{A2578527-F547-4958-8E27-DA10F4032C9B}">
      <dgm:prSet phldrT="[Tekst]"/>
      <dgm:spPr>
        <a:solidFill>
          <a:srgbClr val="1F4E79"/>
        </a:solidFill>
      </dgm:spPr>
      <dgm:t>
        <a:bodyPr/>
        <a:lstStyle/>
        <a:p>
          <a:r>
            <a:rPr lang="en-US" dirty="0" err="1" smtClean="0">
              <a:solidFill>
                <a:schemeClr val="bg1"/>
              </a:solidFill>
            </a:rPr>
            <a:t>Afdeling</a:t>
          </a:r>
          <a:endParaRPr lang="en-US" dirty="0">
            <a:solidFill>
              <a:schemeClr val="bg1"/>
            </a:solidFill>
          </a:endParaRPr>
        </a:p>
      </dgm:t>
    </dgm:pt>
    <dgm:pt modelId="{A186D831-55C9-45A2-8128-A7BB729E2C3C}" type="parTrans" cxnId="{8E9DCF98-42D7-4CBD-A61C-B87925C5C0C9}">
      <dgm:prSet/>
      <dgm:spPr/>
      <dgm:t>
        <a:bodyPr/>
        <a:lstStyle/>
        <a:p>
          <a:endParaRPr lang="en-US"/>
        </a:p>
      </dgm:t>
    </dgm:pt>
    <dgm:pt modelId="{85627B7B-C107-41AB-B1E8-6E44C36B53E6}" type="sibTrans" cxnId="{8E9DCF98-42D7-4CBD-A61C-B87925C5C0C9}">
      <dgm:prSet/>
      <dgm:spPr/>
      <dgm:t>
        <a:bodyPr/>
        <a:lstStyle/>
        <a:p>
          <a:r>
            <a:rPr lang="en-US" dirty="0" err="1" smtClean="0"/>
            <a:t>Doelstellingen</a:t>
          </a:r>
          <a:endParaRPr lang="en-US" dirty="0"/>
        </a:p>
      </dgm:t>
    </dgm:pt>
    <dgm:pt modelId="{8B9ECFC3-19BA-431D-858D-1573D7E337A5}">
      <dgm:prSet phldrT="[Tekst]"/>
      <dgm:spPr>
        <a:solidFill>
          <a:srgbClr val="1F4E79"/>
        </a:solidFill>
      </dgm:spPr>
      <dgm:t>
        <a:bodyPr/>
        <a:lstStyle/>
        <a:p>
          <a:r>
            <a:rPr lang="en-US" dirty="0" err="1" smtClean="0">
              <a:solidFill>
                <a:schemeClr val="bg1"/>
              </a:solidFill>
            </a:rPr>
            <a:t>Afdeling</a:t>
          </a:r>
          <a:endParaRPr lang="en-US" dirty="0">
            <a:solidFill>
              <a:schemeClr val="bg1"/>
            </a:solidFill>
          </a:endParaRPr>
        </a:p>
      </dgm:t>
    </dgm:pt>
    <dgm:pt modelId="{7AD2BE86-9F8B-4367-A2CA-5133283C0B0E}" type="parTrans" cxnId="{560FD87B-D80E-4E99-97D6-FA5632BEDD45}">
      <dgm:prSet/>
      <dgm:spPr/>
      <dgm:t>
        <a:bodyPr/>
        <a:lstStyle/>
        <a:p>
          <a:endParaRPr lang="en-US"/>
        </a:p>
      </dgm:t>
    </dgm:pt>
    <dgm:pt modelId="{19D653CF-6313-4F21-921B-BFD2D2DC1EA6}" type="sibTrans" cxnId="{560FD87B-D80E-4E99-97D6-FA5632BEDD45}">
      <dgm:prSet/>
      <dgm:spPr/>
      <dgm:t>
        <a:bodyPr/>
        <a:lstStyle/>
        <a:p>
          <a:r>
            <a:rPr lang="en-US" dirty="0" err="1" smtClean="0"/>
            <a:t>Doelstellingen</a:t>
          </a:r>
          <a:endParaRPr lang="en-US" dirty="0"/>
        </a:p>
      </dgm:t>
    </dgm:pt>
    <dgm:pt modelId="{39942BE8-7D50-46E5-A638-50EE46FDCB5E}">
      <dgm:prSet phldrT="[Tekst]"/>
      <dgm:spPr>
        <a:solidFill>
          <a:srgbClr val="1F4E79"/>
        </a:solidFill>
      </dgm:spPr>
      <dgm:t>
        <a:bodyPr/>
        <a:lstStyle/>
        <a:p>
          <a:r>
            <a:rPr lang="en-US" dirty="0" err="1" smtClean="0">
              <a:solidFill>
                <a:schemeClr val="bg1"/>
              </a:solidFill>
            </a:rPr>
            <a:t>Afdeling</a:t>
          </a:r>
          <a:endParaRPr lang="en-US" dirty="0">
            <a:solidFill>
              <a:schemeClr val="bg1"/>
            </a:solidFill>
          </a:endParaRPr>
        </a:p>
      </dgm:t>
    </dgm:pt>
    <dgm:pt modelId="{1480C78F-F725-4F19-91BB-2780A9EB32B4}" type="parTrans" cxnId="{084921DF-7064-494A-84B8-C587C6673AED}">
      <dgm:prSet/>
      <dgm:spPr/>
      <dgm:t>
        <a:bodyPr/>
        <a:lstStyle/>
        <a:p>
          <a:endParaRPr lang="en-US"/>
        </a:p>
      </dgm:t>
    </dgm:pt>
    <dgm:pt modelId="{A3A98CCC-BD86-4193-A470-FBE55821D4C9}" type="sibTrans" cxnId="{084921DF-7064-494A-84B8-C587C6673AED}">
      <dgm:prSet/>
      <dgm:spPr/>
      <dgm:t>
        <a:bodyPr/>
        <a:lstStyle/>
        <a:p>
          <a:r>
            <a:rPr lang="en-US" dirty="0" err="1" smtClean="0"/>
            <a:t>Doelstellingen</a:t>
          </a:r>
          <a:endParaRPr lang="en-US" dirty="0"/>
        </a:p>
      </dgm:t>
    </dgm:pt>
    <dgm:pt modelId="{7153894E-0C79-4061-9504-6FAB5FFC4F55}" type="pres">
      <dgm:prSet presAssocID="{7921F41D-C295-42C4-A990-17D0B1BC6C4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D66E7BC-FEB4-4D65-BD19-29710E039656}" type="pres">
      <dgm:prSet presAssocID="{CF712AA0-5855-4949-9B95-993EAD841E7E}" presName="hierRoot1" presStyleCnt="0">
        <dgm:presLayoutVars>
          <dgm:hierBranch val="init"/>
        </dgm:presLayoutVars>
      </dgm:prSet>
      <dgm:spPr/>
    </dgm:pt>
    <dgm:pt modelId="{B88CEF87-88B5-44BD-AC39-43C33361B483}" type="pres">
      <dgm:prSet presAssocID="{CF712AA0-5855-4949-9B95-993EAD841E7E}" presName="rootComposite1" presStyleCnt="0"/>
      <dgm:spPr/>
    </dgm:pt>
    <dgm:pt modelId="{553C2DEC-A12B-433B-9FEE-40164979F6BC}" type="pres">
      <dgm:prSet presAssocID="{CF712AA0-5855-4949-9B95-993EAD841E7E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B5385C9B-56C2-4064-8DAC-14C38DF9C999}" type="pres">
      <dgm:prSet presAssocID="{CF712AA0-5855-4949-9B95-993EAD841E7E}" presName="titleText1" presStyleLbl="fgAcc0" presStyleIdx="0" presStyleCnt="1">
        <dgm:presLayoutVars>
          <dgm:chMax val="0"/>
          <dgm:chPref val="0"/>
        </dgm:presLayoutVars>
      </dgm:prSet>
      <dgm:spPr/>
    </dgm:pt>
    <dgm:pt modelId="{4CDE1389-05F3-4F28-A63F-AF0E9E2FFECE}" type="pres">
      <dgm:prSet presAssocID="{CF712AA0-5855-4949-9B95-993EAD841E7E}" presName="rootConnector1" presStyleLbl="node1" presStyleIdx="0" presStyleCnt="3"/>
      <dgm:spPr/>
    </dgm:pt>
    <dgm:pt modelId="{C4AAE974-E77B-477E-8196-8E2D2A6E6B02}" type="pres">
      <dgm:prSet presAssocID="{CF712AA0-5855-4949-9B95-993EAD841E7E}" presName="hierChild2" presStyleCnt="0"/>
      <dgm:spPr/>
    </dgm:pt>
    <dgm:pt modelId="{E4694934-0EFB-442B-8C26-F52AB710F374}" type="pres">
      <dgm:prSet presAssocID="{A186D831-55C9-45A2-8128-A7BB729E2C3C}" presName="Name37" presStyleLbl="parChTrans1D2" presStyleIdx="0" presStyleCnt="4"/>
      <dgm:spPr/>
    </dgm:pt>
    <dgm:pt modelId="{D4128471-39E0-4E62-9BA3-0C0DAE3CC2AE}" type="pres">
      <dgm:prSet presAssocID="{A2578527-F547-4958-8E27-DA10F4032C9B}" presName="hierRoot2" presStyleCnt="0">
        <dgm:presLayoutVars>
          <dgm:hierBranch val="init"/>
        </dgm:presLayoutVars>
      </dgm:prSet>
      <dgm:spPr/>
    </dgm:pt>
    <dgm:pt modelId="{7BF17969-7893-4AAC-93CB-AD77B353CE6F}" type="pres">
      <dgm:prSet presAssocID="{A2578527-F547-4958-8E27-DA10F4032C9B}" presName="rootComposite" presStyleCnt="0"/>
      <dgm:spPr/>
    </dgm:pt>
    <dgm:pt modelId="{D4214CFD-9902-4BD7-9516-5323DD310953}" type="pres">
      <dgm:prSet presAssocID="{A2578527-F547-4958-8E27-DA10F4032C9B}" presName="rootText" presStyleLbl="node1" presStyleIdx="0" presStyleCnt="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57431053-207E-4C80-A063-F62746C9B735}" type="pres">
      <dgm:prSet presAssocID="{A2578527-F547-4958-8E27-DA10F4032C9B}" presName="titleText2" presStyleLbl="fgAcc1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B6E7C88-23D0-4B2F-827F-E3EFDFBF0D2B}" type="pres">
      <dgm:prSet presAssocID="{A2578527-F547-4958-8E27-DA10F4032C9B}" presName="rootConnector" presStyleLbl="node2" presStyleIdx="0" presStyleCnt="0"/>
      <dgm:spPr/>
    </dgm:pt>
    <dgm:pt modelId="{36EC11FA-4506-4E41-AFD5-6601A09C89F3}" type="pres">
      <dgm:prSet presAssocID="{A2578527-F547-4958-8E27-DA10F4032C9B}" presName="hierChild4" presStyleCnt="0"/>
      <dgm:spPr/>
    </dgm:pt>
    <dgm:pt modelId="{7E0AA30E-F4B9-44E8-AE67-D6B7EA91170E}" type="pres">
      <dgm:prSet presAssocID="{A2578527-F547-4958-8E27-DA10F4032C9B}" presName="hierChild5" presStyleCnt="0"/>
      <dgm:spPr/>
    </dgm:pt>
    <dgm:pt modelId="{05161084-C806-4BBB-A888-E6887B64F522}" type="pres">
      <dgm:prSet presAssocID="{7AD2BE86-9F8B-4367-A2CA-5133283C0B0E}" presName="Name37" presStyleLbl="parChTrans1D2" presStyleIdx="1" presStyleCnt="4"/>
      <dgm:spPr/>
    </dgm:pt>
    <dgm:pt modelId="{BBFB08CA-7121-44B5-8085-DF67E2D1C4E3}" type="pres">
      <dgm:prSet presAssocID="{8B9ECFC3-19BA-431D-858D-1573D7E337A5}" presName="hierRoot2" presStyleCnt="0">
        <dgm:presLayoutVars>
          <dgm:hierBranch val="init"/>
        </dgm:presLayoutVars>
      </dgm:prSet>
      <dgm:spPr/>
    </dgm:pt>
    <dgm:pt modelId="{F2B0B5D5-DC36-47DE-998D-A41E1FC6AB54}" type="pres">
      <dgm:prSet presAssocID="{8B9ECFC3-19BA-431D-858D-1573D7E337A5}" presName="rootComposite" presStyleCnt="0"/>
      <dgm:spPr/>
    </dgm:pt>
    <dgm:pt modelId="{5844DE8F-F458-4E4E-AAAF-07D19677E2E7}" type="pres">
      <dgm:prSet presAssocID="{8B9ECFC3-19BA-431D-858D-1573D7E337A5}" presName="rootText" presStyleLbl="node1" presStyleIdx="1" presStyleCnt="3">
        <dgm:presLayoutVars>
          <dgm:chMax/>
          <dgm:chPref val="3"/>
        </dgm:presLayoutVars>
      </dgm:prSet>
      <dgm:spPr/>
    </dgm:pt>
    <dgm:pt modelId="{6BF2DB57-DBD2-4315-BF51-B75B9A6410F9}" type="pres">
      <dgm:prSet presAssocID="{8B9ECFC3-19BA-431D-858D-1573D7E337A5}" presName="titleText2" presStyleLbl="fgAcc1" presStyleIdx="1" presStyleCnt="3">
        <dgm:presLayoutVars>
          <dgm:chMax val="0"/>
          <dgm:chPref val="0"/>
        </dgm:presLayoutVars>
      </dgm:prSet>
      <dgm:spPr/>
    </dgm:pt>
    <dgm:pt modelId="{9A599E2C-4694-4D26-87DC-892CFEA6267D}" type="pres">
      <dgm:prSet presAssocID="{8B9ECFC3-19BA-431D-858D-1573D7E337A5}" presName="rootConnector" presStyleLbl="node2" presStyleIdx="0" presStyleCnt="0"/>
      <dgm:spPr/>
    </dgm:pt>
    <dgm:pt modelId="{8E7BF1A1-08B8-4767-ADD7-9763FEF91956}" type="pres">
      <dgm:prSet presAssocID="{8B9ECFC3-19BA-431D-858D-1573D7E337A5}" presName="hierChild4" presStyleCnt="0"/>
      <dgm:spPr/>
    </dgm:pt>
    <dgm:pt modelId="{452567B3-C8A3-443E-AD6C-AAEB6258D9C1}" type="pres">
      <dgm:prSet presAssocID="{8B9ECFC3-19BA-431D-858D-1573D7E337A5}" presName="hierChild5" presStyleCnt="0"/>
      <dgm:spPr/>
    </dgm:pt>
    <dgm:pt modelId="{C8258EB0-FDC0-40EE-8283-5BE1F82AEE35}" type="pres">
      <dgm:prSet presAssocID="{1480C78F-F725-4F19-91BB-2780A9EB32B4}" presName="Name37" presStyleLbl="parChTrans1D2" presStyleIdx="2" presStyleCnt="4"/>
      <dgm:spPr/>
    </dgm:pt>
    <dgm:pt modelId="{12E73A9E-E6B4-4BA7-B9D1-B2371CCECB20}" type="pres">
      <dgm:prSet presAssocID="{39942BE8-7D50-46E5-A638-50EE46FDCB5E}" presName="hierRoot2" presStyleCnt="0">
        <dgm:presLayoutVars>
          <dgm:hierBranch val="init"/>
        </dgm:presLayoutVars>
      </dgm:prSet>
      <dgm:spPr/>
    </dgm:pt>
    <dgm:pt modelId="{A0D0C59A-911B-442D-9272-1FD1C451A597}" type="pres">
      <dgm:prSet presAssocID="{39942BE8-7D50-46E5-A638-50EE46FDCB5E}" presName="rootComposite" presStyleCnt="0"/>
      <dgm:spPr/>
    </dgm:pt>
    <dgm:pt modelId="{E44E610F-37E3-4289-8F27-E05F3E334E1B}" type="pres">
      <dgm:prSet presAssocID="{39942BE8-7D50-46E5-A638-50EE46FDCB5E}" presName="rootText" presStyleLbl="node1" presStyleIdx="2" presStyleCnt="3">
        <dgm:presLayoutVars>
          <dgm:chMax/>
          <dgm:chPref val="3"/>
        </dgm:presLayoutVars>
      </dgm:prSet>
      <dgm:spPr/>
    </dgm:pt>
    <dgm:pt modelId="{6BBD5194-8F29-48F7-9928-A0B243997C28}" type="pres">
      <dgm:prSet presAssocID="{39942BE8-7D50-46E5-A638-50EE46FDCB5E}" presName="titleText2" presStyleLbl="fgAcc1" presStyleIdx="2" presStyleCnt="3">
        <dgm:presLayoutVars>
          <dgm:chMax val="0"/>
          <dgm:chPref val="0"/>
        </dgm:presLayoutVars>
      </dgm:prSet>
      <dgm:spPr/>
    </dgm:pt>
    <dgm:pt modelId="{19A483F1-0689-4C25-9841-DB75A9D56DAF}" type="pres">
      <dgm:prSet presAssocID="{39942BE8-7D50-46E5-A638-50EE46FDCB5E}" presName="rootConnector" presStyleLbl="node2" presStyleIdx="0" presStyleCnt="0"/>
      <dgm:spPr/>
    </dgm:pt>
    <dgm:pt modelId="{7D9A0F74-12BB-49E8-B97B-96C634C73060}" type="pres">
      <dgm:prSet presAssocID="{39942BE8-7D50-46E5-A638-50EE46FDCB5E}" presName="hierChild4" presStyleCnt="0"/>
      <dgm:spPr/>
    </dgm:pt>
    <dgm:pt modelId="{40851B74-01C5-43FB-A8EA-80C9A04CCBB3}" type="pres">
      <dgm:prSet presAssocID="{39942BE8-7D50-46E5-A638-50EE46FDCB5E}" presName="hierChild5" presStyleCnt="0"/>
      <dgm:spPr/>
    </dgm:pt>
    <dgm:pt modelId="{9C6B45D1-5375-4C47-85CE-219F4F3DD610}" type="pres">
      <dgm:prSet presAssocID="{CF712AA0-5855-4949-9B95-993EAD841E7E}" presName="hierChild3" presStyleCnt="0"/>
      <dgm:spPr/>
    </dgm:pt>
    <dgm:pt modelId="{328E2328-D957-4623-9606-CA74E5FC77A3}" type="pres">
      <dgm:prSet presAssocID="{B3A9A642-A3AB-4290-B3DD-A0CD95C70CB8}" presName="Name96" presStyleLbl="parChTrans1D2" presStyleIdx="3" presStyleCnt="4"/>
      <dgm:spPr/>
    </dgm:pt>
    <dgm:pt modelId="{F6E8A04B-140D-4EE5-99C5-1339D1E04ED8}" type="pres">
      <dgm:prSet presAssocID="{CD367631-25A4-46AD-A900-99B762B1C2FB}" presName="hierRoot3" presStyleCnt="0">
        <dgm:presLayoutVars>
          <dgm:hierBranch val="init"/>
        </dgm:presLayoutVars>
      </dgm:prSet>
      <dgm:spPr/>
    </dgm:pt>
    <dgm:pt modelId="{85FD053C-A0BC-4399-A034-691D6F4C43A1}" type="pres">
      <dgm:prSet presAssocID="{CD367631-25A4-46AD-A900-99B762B1C2FB}" presName="rootComposite3" presStyleCnt="0"/>
      <dgm:spPr/>
    </dgm:pt>
    <dgm:pt modelId="{40EBF53A-0012-4559-B803-FDE1DE84BD1B}" type="pres">
      <dgm:prSet presAssocID="{CD367631-25A4-46AD-A900-99B762B1C2FB}" presName="rootText3" presStyleLbl="asst1" presStyleIdx="0" presStyleCnt="1">
        <dgm:presLayoutVars>
          <dgm:chPref val="3"/>
        </dgm:presLayoutVars>
      </dgm:prSet>
      <dgm:spPr/>
    </dgm:pt>
    <dgm:pt modelId="{D82D15DE-E7CD-4AFE-BE2B-8ADC042A3A73}" type="pres">
      <dgm:prSet presAssocID="{CD367631-25A4-46AD-A900-99B762B1C2FB}" presName="titleText3" presStyleLbl="fgAcc2" presStyleIdx="0" presStyleCnt="1">
        <dgm:presLayoutVars>
          <dgm:chMax val="0"/>
          <dgm:chPref val="0"/>
        </dgm:presLayoutVars>
      </dgm:prSet>
      <dgm:spPr/>
    </dgm:pt>
    <dgm:pt modelId="{5307867E-4559-4511-94D5-3E25ED82D02E}" type="pres">
      <dgm:prSet presAssocID="{CD367631-25A4-46AD-A900-99B762B1C2FB}" presName="rootConnector3" presStyleLbl="asst1" presStyleIdx="0" presStyleCnt="1"/>
      <dgm:spPr/>
    </dgm:pt>
    <dgm:pt modelId="{F5B0C89A-068E-44B4-A0A2-645C62B99BFB}" type="pres">
      <dgm:prSet presAssocID="{CD367631-25A4-46AD-A900-99B762B1C2FB}" presName="hierChild6" presStyleCnt="0"/>
      <dgm:spPr/>
    </dgm:pt>
    <dgm:pt modelId="{E5052393-E5AC-4591-B320-A828C78062BC}" type="pres">
      <dgm:prSet presAssocID="{CD367631-25A4-46AD-A900-99B762B1C2FB}" presName="hierChild7" presStyleCnt="0"/>
      <dgm:spPr/>
    </dgm:pt>
  </dgm:ptLst>
  <dgm:cxnLst>
    <dgm:cxn modelId="{31898603-54F2-4D37-BC16-384818929D41}" srcId="{7921F41D-C295-42C4-A990-17D0B1BC6C48}" destId="{CF712AA0-5855-4949-9B95-993EAD841E7E}" srcOrd="0" destOrd="0" parTransId="{F679D245-6FB3-48D7-B67F-BC3D1A7359C7}" sibTransId="{549474E4-1330-44DC-8684-AD2EA2D3520F}"/>
    <dgm:cxn modelId="{E27298B7-A1A1-4F63-82C1-1FAC2FF9EE81}" type="presOf" srcId="{549474E4-1330-44DC-8684-AD2EA2D3520F}" destId="{B5385C9B-56C2-4064-8DAC-14C38DF9C999}" srcOrd="0" destOrd="0" presId="urn:microsoft.com/office/officeart/2008/layout/NameandTitleOrganizationalChart"/>
    <dgm:cxn modelId="{8E9DCF98-42D7-4CBD-A61C-B87925C5C0C9}" srcId="{CF712AA0-5855-4949-9B95-993EAD841E7E}" destId="{A2578527-F547-4958-8E27-DA10F4032C9B}" srcOrd="1" destOrd="0" parTransId="{A186D831-55C9-45A2-8128-A7BB729E2C3C}" sibTransId="{85627B7B-C107-41AB-B1E8-6E44C36B53E6}"/>
    <dgm:cxn modelId="{0E5ED275-0241-45C5-BEFA-066FD64C56D8}" type="presOf" srcId="{A3A98CCC-BD86-4193-A470-FBE55821D4C9}" destId="{6BBD5194-8F29-48F7-9928-A0B243997C28}" srcOrd="0" destOrd="0" presId="urn:microsoft.com/office/officeart/2008/layout/NameandTitleOrganizationalChart"/>
    <dgm:cxn modelId="{A2914001-961F-404E-8DAB-9B0EAC802975}" type="presOf" srcId="{A2578527-F547-4958-8E27-DA10F4032C9B}" destId="{AB6E7C88-23D0-4B2F-827F-E3EFDFBF0D2B}" srcOrd="1" destOrd="0" presId="urn:microsoft.com/office/officeart/2008/layout/NameandTitleOrganizationalChart"/>
    <dgm:cxn modelId="{48F2B266-9B64-4F58-A671-998827422101}" type="presOf" srcId="{B3A9A642-A3AB-4290-B3DD-A0CD95C70CB8}" destId="{328E2328-D957-4623-9606-CA74E5FC77A3}" srcOrd="0" destOrd="0" presId="urn:microsoft.com/office/officeart/2008/layout/NameandTitleOrganizationalChart"/>
    <dgm:cxn modelId="{955302CC-4607-41A0-BB6A-F903035E5A8F}" type="presOf" srcId="{1480C78F-F725-4F19-91BB-2780A9EB32B4}" destId="{C8258EB0-FDC0-40EE-8283-5BE1F82AEE35}" srcOrd="0" destOrd="0" presId="urn:microsoft.com/office/officeart/2008/layout/NameandTitleOrganizationalChart"/>
    <dgm:cxn modelId="{E7F70176-20FF-4BFD-BED8-7781F336D69F}" type="presOf" srcId="{39942BE8-7D50-46E5-A638-50EE46FDCB5E}" destId="{19A483F1-0689-4C25-9841-DB75A9D56DAF}" srcOrd="1" destOrd="0" presId="urn:microsoft.com/office/officeart/2008/layout/NameandTitleOrganizationalChart"/>
    <dgm:cxn modelId="{22353A5A-60D9-4EE6-A87B-2D055781D148}" type="presOf" srcId="{CD367631-25A4-46AD-A900-99B762B1C2FB}" destId="{5307867E-4559-4511-94D5-3E25ED82D02E}" srcOrd="1" destOrd="0" presId="urn:microsoft.com/office/officeart/2008/layout/NameandTitleOrganizationalChart"/>
    <dgm:cxn modelId="{D98290AF-8A2D-47B9-BE8C-D43B45DB9B84}" type="presOf" srcId="{8B9ECFC3-19BA-431D-858D-1573D7E337A5}" destId="{5844DE8F-F458-4E4E-AAAF-07D19677E2E7}" srcOrd="0" destOrd="0" presId="urn:microsoft.com/office/officeart/2008/layout/NameandTitleOrganizationalChart"/>
    <dgm:cxn modelId="{560FD87B-D80E-4E99-97D6-FA5632BEDD45}" srcId="{CF712AA0-5855-4949-9B95-993EAD841E7E}" destId="{8B9ECFC3-19BA-431D-858D-1573D7E337A5}" srcOrd="2" destOrd="0" parTransId="{7AD2BE86-9F8B-4367-A2CA-5133283C0B0E}" sibTransId="{19D653CF-6313-4F21-921B-BFD2D2DC1EA6}"/>
    <dgm:cxn modelId="{E74DA456-8DE4-4640-8EF0-C492674370F7}" type="presOf" srcId="{CF712AA0-5855-4949-9B95-993EAD841E7E}" destId="{553C2DEC-A12B-433B-9FEE-40164979F6BC}" srcOrd="0" destOrd="0" presId="urn:microsoft.com/office/officeart/2008/layout/NameandTitleOrganizationalChart"/>
    <dgm:cxn modelId="{2E234C64-6C0E-44CB-A7B9-9EE2F82CBC60}" type="presOf" srcId="{7921F41D-C295-42C4-A990-17D0B1BC6C48}" destId="{7153894E-0C79-4061-9504-6FAB5FFC4F55}" srcOrd="0" destOrd="0" presId="urn:microsoft.com/office/officeart/2008/layout/NameandTitleOrganizationalChart"/>
    <dgm:cxn modelId="{C3FA1735-3706-4D04-8AA3-A5B1DF660D25}" type="presOf" srcId="{3F24004C-5019-4B18-AD49-5BE16CB13E99}" destId="{D82D15DE-E7CD-4AFE-BE2B-8ADC042A3A73}" srcOrd="0" destOrd="0" presId="urn:microsoft.com/office/officeart/2008/layout/NameandTitleOrganizationalChart"/>
    <dgm:cxn modelId="{C96E8B6C-2181-456B-B329-C31D4B894417}" type="presOf" srcId="{CD367631-25A4-46AD-A900-99B762B1C2FB}" destId="{40EBF53A-0012-4559-B803-FDE1DE84BD1B}" srcOrd="0" destOrd="0" presId="urn:microsoft.com/office/officeart/2008/layout/NameandTitleOrganizationalChart"/>
    <dgm:cxn modelId="{48DE22C6-1A34-4AEF-A3E7-9A0F09DDDD8A}" srcId="{CF712AA0-5855-4949-9B95-993EAD841E7E}" destId="{CD367631-25A4-46AD-A900-99B762B1C2FB}" srcOrd="0" destOrd="0" parTransId="{B3A9A642-A3AB-4290-B3DD-A0CD95C70CB8}" sibTransId="{3F24004C-5019-4B18-AD49-5BE16CB13E99}"/>
    <dgm:cxn modelId="{C623E4E8-BCF6-49F0-918D-4B01865FD0CC}" type="presOf" srcId="{39942BE8-7D50-46E5-A638-50EE46FDCB5E}" destId="{E44E610F-37E3-4289-8F27-E05F3E334E1B}" srcOrd="0" destOrd="0" presId="urn:microsoft.com/office/officeart/2008/layout/NameandTitleOrganizationalChart"/>
    <dgm:cxn modelId="{6F6B2D0A-0390-4A91-B66E-B27EDF5BE7A7}" type="presOf" srcId="{85627B7B-C107-41AB-B1E8-6E44C36B53E6}" destId="{57431053-207E-4C80-A063-F62746C9B735}" srcOrd="0" destOrd="0" presId="urn:microsoft.com/office/officeart/2008/layout/NameandTitleOrganizationalChart"/>
    <dgm:cxn modelId="{04B33CF4-52B5-4543-8FAA-ED0F715F0E0F}" type="presOf" srcId="{A2578527-F547-4958-8E27-DA10F4032C9B}" destId="{D4214CFD-9902-4BD7-9516-5323DD310953}" srcOrd="0" destOrd="0" presId="urn:microsoft.com/office/officeart/2008/layout/NameandTitleOrganizationalChart"/>
    <dgm:cxn modelId="{EA33A01F-75F6-434E-9422-033755477086}" type="presOf" srcId="{A186D831-55C9-45A2-8128-A7BB729E2C3C}" destId="{E4694934-0EFB-442B-8C26-F52AB710F374}" srcOrd="0" destOrd="0" presId="urn:microsoft.com/office/officeart/2008/layout/NameandTitleOrganizationalChart"/>
    <dgm:cxn modelId="{1A73A386-CCE8-4F24-99F5-406DA5086E88}" type="presOf" srcId="{7AD2BE86-9F8B-4367-A2CA-5133283C0B0E}" destId="{05161084-C806-4BBB-A888-E6887B64F522}" srcOrd="0" destOrd="0" presId="urn:microsoft.com/office/officeart/2008/layout/NameandTitleOrganizationalChart"/>
    <dgm:cxn modelId="{084921DF-7064-494A-84B8-C587C6673AED}" srcId="{CF712AA0-5855-4949-9B95-993EAD841E7E}" destId="{39942BE8-7D50-46E5-A638-50EE46FDCB5E}" srcOrd="3" destOrd="0" parTransId="{1480C78F-F725-4F19-91BB-2780A9EB32B4}" sibTransId="{A3A98CCC-BD86-4193-A470-FBE55821D4C9}"/>
    <dgm:cxn modelId="{671E6702-B7AF-4E81-B08B-43CA8F277783}" type="presOf" srcId="{8B9ECFC3-19BA-431D-858D-1573D7E337A5}" destId="{9A599E2C-4694-4D26-87DC-892CFEA6267D}" srcOrd="1" destOrd="0" presId="urn:microsoft.com/office/officeart/2008/layout/NameandTitleOrganizationalChart"/>
    <dgm:cxn modelId="{472D70DF-5579-481D-A579-0DDB3B7F5408}" type="presOf" srcId="{19D653CF-6313-4F21-921B-BFD2D2DC1EA6}" destId="{6BF2DB57-DBD2-4315-BF51-B75B9A6410F9}" srcOrd="0" destOrd="0" presId="urn:microsoft.com/office/officeart/2008/layout/NameandTitleOrganizationalChart"/>
    <dgm:cxn modelId="{BAA65024-3B8A-4011-A0B1-093786B0A4CE}" type="presOf" srcId="{CF712AA0-5855-4949-9B95-993EAD841E7E}" destId="{4CDE1389-05F3-4F28-A63F-AF0E9E2FFECE}" srcOrd="1" destOrd="0" presId="urn:microsoft.com/office/officeart/2008/layout/NameandTitleOrganizationalChart"/>
    <dgm:cxn modelId="{87F79235-1810-4E36-AE5E-6F791DD04B77}" type="presParOf" srcId="{7153894E-0C79-4061-9504-6FAB5FFC4F55}" destId="{AD66E7BC-FEB4-4D65-BD19-29710E039656}" srcOrd="0" destOrd="0" presId="urn:microsoft.com/office/officeart/2008/layout/NameandTitleOrganizationalChart"/>
    <dgm:cxn modelId="{70AED24A-F1FF-4E0F-955B-38303D06111C}" type="presParOf" srcId="{AD66E7BC-FEB4-4D65-BD19-29710E039656}" destId="{B88CEF87-88B5-44BD-AC39-43C33361B483}" srcOrd="0" destOrd="0" presId="urn:microsoft.com/office/officeart/2008/layout/NameandTitleOrganizationalChart"/>
    <dgm:cxn modelId="{04488B40-D8F5-434F-8CFF-74C964226755}" type="presParOf" srcId="{B88CEF87-88B5-44BD-AC39-43C33361B483}" destId="{553C2DEC-A12B-433B-9FEE-40164979F6BC}" srcOrd="0" destOrd="0" presId="urn:microsoft.com/office/officeart/2008/layout/NameandTitleOrganizationalChart"/>
    <dgm:cxn modelId="{3430668F-722F-442B-A326-812BA047537C}" type="presParOf" srcId="{B88CEF87-88B5-44BD-AC39-43C33361B483}" destId="{B5385C9B-56C2-4064-8DAC-14C38DF9C999}" srcOrd="1" destOrd="0" presId="urn:microsoft.com/office/officeart/2008/layout/NameandTitleOrganizationalChart"/>
    <dgm:cxn modelId="{990F28E6-AAE1-4637-8F0C-3A29FEC360AC}" type="presParOf" srcId="{B88CEF87-88B5-44BD-AC39-43C33361B483}" destId="{4CDE1389-05F3-4F28-A63F-AF0E9E2FFECE}" srcOrd="2" destOrd="0" presId="urn:microsoft.com/office/officeart/2008/layout/NameandTitleOrganizationalChart"/>
    <dgm:cxn modelId="{4C4EF45E-ADDA-4926-B3E0-A0D6AB7512F3}" type="presParOf" srcId="{AD66E7BC-FEB4-4D65-BD19-29710E039656}" destId="{C4AAE974-E77B-477E-8196-8E2D2A6E6B02}" srcOrd="1" destOrd="0" presId="urn:microsoft.com/office/officeart/2008/layout/NameandTitleOrganizationalChart"/>
    <dgm:cxn modelId="{B80C08B7-5E29-4C62-B003-66F580B286F1}" type="presParOf" srcId="{C4AAE974-E77B-477E-8196-8E2D2A6E6B02}" destId="{E4694934-0EFB-442B-8C26-F52AB710F374}" srcOrd="0" destOrd="0" presId="urn:microsoft.com/office/officeart/2008/layout/NameandTitleOrganizationalChart"/>
    <dgm:cxn modelId="{FF21E3D9-B1BB-404E-8EEF-353200BF0631}" type="presParOf" srcId="{C4AAE974-E77B-477E-8196-8E2D2A6E6B02}" destId="{D4128471-39E0-4E62-9BA3-0C0DAE3CC2AE}" srcOrd="1" destOrd="0" presId="urn:microsoft.com/office/officeart/2008/layout/NameandTitleOrganizationalChart"/>
    <dgm:cxn modelId="{1261A32C-7755-4BAD-A266-ADCF0F2EBC04}" type="presParOf" srcId="{D4128471-39E0-4E62-9BA3-0C0DAE3CC2AE}" destId="{7BF17969-7893-4AAC-93CB-AD77B353CE6F}" srcOrd="0" destOrd="0" presId="urn:microsoft.com/office/officeart/2008/layout/NameandTitleOrganizationalChart"/>
    <dgm:cxn modelId="{97C35229-C40D-4B06-A78D-8141A08789FE}" type="presParOf" srcId="{7BF17969-7893-4AAC-93CB-AD77B353CE6F}" destId="{D4214CFD-9902-4BD7-9516-5323DD310953}" srcOrd="0" destOrd="0" presId="urn:microsoft.com/office/officeart/2008/layout/NameandTitleOrganizationalChart"/>
    <dgm:cxn modelId="{8B58D677-C20D-4A73-92CB-BBA207C4E0C8}" type="presParOf" srcId="{7BF17969-7893-4AAC-93CB-AD77B353CE6F}" destId="{57431053-207E-4C80-A063-F62746C9B735}" srcOrd="1" destOrd="0" presId="urn:microsoft.com/office/officeart/2008/layout/NameandTitleOrganizationalChart"/>
    <dgm:cxn modelId="{FFF9D80F-95FB-4AA1-90E6-6449BB5A2044}" type="presParOf" srcId="{7BF17969-7893-4AAC-93CB-AD77B353CE6F}" destId="{AB6E7C88-23D0-4B2F-827F-E3EFDFBF0D2B}" srcOrd="2" destOrd="0" presId="urn:microsoft.com/office/officeart/2008/layout/NameandTitleOrganizationalChart"/>
    <dgm:cxn modelId="{BDF45F27-FC8B-4C87-BBDF-A1DBDEEB860F}" type="presParOf" srcId="{D4128471-39E0-4E62-9BA3-0C0DAE3CC2AE}" destId="{36EC11FA-4506-4E41-AFD5-6601A09C89F3}" srcOrd="1" destOrd="0" presId="urn:microsoft.com/office/officeart/2008/layout/NameandTitleOrganizationalChart"/>
    <dgm:cxn modelId="{5B1B3D2A-1722-433B-ACC1-59826992FFD0}" type="presParOf" srcId="{D4128471-39E0-4E62-9BA3-0C0DAE3CC2AE}" destId="{7E0AA30E-F4B9-44E8-AE67-D6B7EA91170E}" srcOrd="2" destOrd="0" presId="urn:microsoft.com/office/officeart/2008/layout/NameandTitleOrganizationalChart"/>
    <dgm:cxn modelId="{76D9E372-8B6B-4164-B15C-0A4B8540574E}" type="presParOf" srcId="{C4AAE974-E77B-477E-8196-8E2D2A6E6B02}" destId="{05161084-C806-4BBB-A888-E6887B64F522}" srcOrd="2" destOrd="0" presId="urn:microsoft.com/office/officeart/2008/layout/NameandTitleOrganizationalChart"/>
    <dgm:cxn modelId="{6EF90DB3-BAAB-467E-90D4-370FE66B9643}" type="presParOf" srcId="{C4AAE974-E77B-477E-8196-8E2D2A6E6B02}" destId="{BBFB08CA-7121-44B5-8085-DF67E2D1C4E3}" srcOrd="3" destOrd="0" presId="urn:microsoft.com/office/officeart/2008/layout/NameandTitleOrganizationalChart"/>
    <dgm:cxn modelId="{977F4F9B-73B1-40B4-906F-02262F43FDBC}" type="presParOf" srcId="{BBFB08CA-7121-44B5-8085-DF67E2D1C4E3}" destId="{F2B0B5D5-DC36-47DE-998D-A41E1FC6AB54}" srcOrd="0" destOrd="0" presId="urn:microsoft.com/office/officeart/2008/layout/NameandTitleOrganizationalChart"/>
    <dgm:cxn modelId="{9A91F477-0902-48C4-9A46-03F6CA20D51D}" type="presParOf" srcId="{F2B0B5D5-DC36-47DE-998D-A41E1FC6AB54}" destId="{5844DE8F-F458-4E4E-AAAF-07D19677E2E7}" srcOrd="0" destOrd="0" presId="urn:microsoft.com/office/officeart/2008/layout/NameandTitleOrganizationalChart"/>
    <dgm:cxn modelId="{C45F9BDD-1432-4956-AAE2-1A0A64FCCDB5}" type="presParOf" srcId="{F2B0B5D5-DC36-47DE-998D-A41E1FC6AB54}" destId="{6BF2DB57-DBD2-4315-BF51-B75B9A6410F9}" srcOrd="1" destOrd="0" presId="urn:microsoft.com/office/officeart/2008/layout/NameandTitleOrganizationalChart"/>
    <dgm:cxn modelId="{9254751D-1B56-475A-847D-A67E475C3A08}" type="presParOf" srcId="{F2B0B5D5-DC36-47DE-998D-A41E1FC6AB54}" destId="{9A599E2C-4694-4D26-87DC-892CFEA6267D}" srcOrd="2" destOrd="0" presId="urn:microsoft.com/office/officeart/2008/layout/NameandTitleOrganizationalChart"/>
    <dgm:cxn modelId="{4021BCE3-B78A-4EFF-8099-32E1F8932066}" type="presParOf" srcId="{BBFB08CA-7121-44B5-8085-DF67E2D1C4E3}" destId="{8E7BF1A1-08B8-4767-ADD7-9763FEF91956}" srcOrd="1" destOrd="0" presId="urn:microsoft.com/office/officeart/2008/layout/NameandTitleOrganizationalChart"/>
    <dgm:cxn modelId="{7E104787-8424-435A-92C3-E9EEF867E73B}" type="presParOf" srcId="{BBFB08CA-7121-44B5-8085-DF67E2D1C4E3}" destId="{452567B3-C8A3-443E-AD6C-AAEB6258D9C1}" srcOrd="2" destOrd="0" presId="urn:microsoft.com/office/officeart/2008/layout/NameandTitleOrganizationalChart"/>
    <dgm:cxn modelId="{517B7D2E-015C-425E-888B-EF55981D863E}" type="presParOf" srcId="{C4AAE974-E77B-477E-8196-8E2D2A6E6B02}" destId="{C8258EB0-FDC0-40EE-8283-5BE1F82AEE35}" srcOrd="4" destOrd="0" presId="urn:microsoft.com/office/officeart/2008/layout/NameandTitleOrganizationalChart"/>
    <dgm:cxn modelId="{C35CF1E6-0AB6-4910-962D-0243C14442C5}" type="presParOf" srcId="{C4AAE974-E77B-477E-8196-8E2D2A6E6B02}" destId="{12E73A9E-E6B4-4BA7-B9D1-B2371CCECB20}" srcOrd="5" destOrd="0" presId="urn:microsoft.com/office/officeart/2008/layout/NameandTitleOrganizationalChart"/>
    <dgm:cxn modelId="{8961DF54-407F-4A73-B923-DF5E40054C57}" type="presParOf" srcId="{12E73A9E-E6B4-4BA7-B9D1-B2371CCECB20}" destId="{A0D0C59A-911B-442D-9272-1FD1C451A597}" srcOrd="0" destOrd="0" presId="urn:microsoft.com/office/officeart/2008/layout/NameandTitleOrganizationalChart"/>
    <dgm:cxn modelId="{D38AFD55-2979-4C74-A693-B9F0C589A96E}" type="presParOf" srcId="{A0D0C59A-911B-442D-9272-1FD1C451A597}" destId="{E44E610F-37E3-4289-8F27-E05F3E334E1B}" srcOrd="0" destOrd="0" presId="urn:microsoft.com/office/officeart/2008/layout/NameandTitleOrganizationalChart"/>
    <dgm:cxn modelId="{B0C5DBB1-AB6E-4935-84E8-D095C7D3F843}" type="presParOf" srcId="{A0D0C59A-911B-442D-9272-1FD1C451A597}" destId="{6BBD5194-8F29-48F7-9928-A0B243997C28}" srcOrd="1" destOrd="0" presId="urn:microsoft.com/office/officeart/2008/layout/NameandTitleOrganizationalChart"/>
    <dgm:cxn modelId="{008C5F34-D1DD-4F34-8959-02CEFB9A4B26}" type="presParOf" srcId="{A0D0C59A-911B-442D-9272-1FD1C451A597}" destId="{19A483F1-0689-4C25-9841-DB75A9D56DAF}" srcOrd="2" destOrd="0" presId="urn:microsoft.com/office/officeart/2008/layout/NameandTitleOrganizationalChart"/>
    <dgm:cxn modelId="{CAA809A6-A19C-41C9-AA2A-79129B0125C0}" type="presParOf" srcId="{12E73A9E-E6B4-4BA7-B9D1-B2371CCECB20}" destId="{7D9A0F74-12BB-49E8-B97B-96C634C73060}" srcOrd="1" destOrd="0" presId="urn:microsoft.com/office/officeart/2008/layout/NameandTitleOrganizationalChart"/>
    <dgm:cxn modelId="{D4FC9965-007B-4B57-9943-7D72FB462A61}" type="presParOf" srcId="{12E73A9E-E6B4-4BA7-B9D1-B2371CCECB20}" destId="{40851B74-01C5-43FB-A8EA-80C9A04CCBB3}" srcOrd="2" destOrd="0" presId="urn:microsoft.com/office/officeart/2008/layout/NameandTitleOrganizationalChart"/>
    <dgm:cxn modelId="{2F4384DF-2E15-4DC7-84D1-81C7FDFFC4E8}" type="presParOf" srcId="{AD66E7BC-FEB4-4D65-BD19-29710E039656}" destId="{9C6B45D1-5375-4C47-85CE-219F4F3DD610}" srcOrd="2" destOrd="0" presId="urn:microsoft.com/office/officeart/2008/layout/NameandTitleOrganizationalChart"/>
    <dgm:cxn modelId="{A7899136-20CB-4324-8A5D-C484C57568FC}" type="presParOf" srcId="{9C6B45D1-5375-4C47-85CE-219F4F3DD610}" destId="{328E2328-D957-4623-9606-CA74E5FC77A3}" srcOrd="0" destOrd="0" presId="urn:microsoft.com/office/officeart/2008/layout/NameandTitleOrganizationalChart"/>
    <dgm:cxn modelId="{016703CC-D126-43B3-A069-52552FC339AD}" type="presParOf" srcId="{9C6B45D1-5375-4C47-85CE-219F4F3DD610}" destId="{F6E8A04B-140D-4EE5-99C5-1339D1E04ED8}" srcOrd="1" destOrd="0" presId="urn:microsoft.com/office/officeart/2008/layout/NameandTitleOrganizationalChart"/>
    <dgm:cxn modelId="{1454A79B-FC3B-415C-B9A5-4E79D411A259}" type="presParOf" srcId="{F6E8A04B-140D-4EE5-99C5-1339D1E04ED8}" destId="{85FD053C-A0BC-4399-A034-691D6F4C43A1}" srcOrd="0" destOrd="0" presId="urn:microsoft.com/office/officeart/2008/layout/NameandTitleOrganizationalChart"/>
    <dgm:cxn modelId="{1FBCEC6E-D19A-480D-B2AB-15C6490DA60B}" type="presParOf" srcId="{85FD053C-A0BC-4399-A034-691D6F4C43A1}" destId="{40EBF53A-0012-4559-B803-FDE1DE84BD1B}" srcOrd="0" destOrd="0" presId="urn:microsoft.com/office/officeart/2008/layout/NameandTitleOrganizationalChart"/>
    <dgm:cxn modelId="{1425DC21-2E63-4158-9919-CEB8A0C698F5}" type="presParOf" srcId="{85FD053C-A0BC-4399-A034-691D6F4C43A1}" destId="{D82D15DE-E7CD-4AFE-BE2B-8ADC042A3A73}" srcOrd="1" destOrd="0" presId="urn:microsoft.com/office/officeart/2008/layout/NameandTitleOrganizationalChart"/>
    <dgm:cxn modelId="{C57583DF-1BDE-4C45-9D37-3E4DC70FE319}" type="presParOf" srcId="{85FD053C-A0BC-4399-A034-691D6F4C43A1}" destId="{5307867E-4559-4511-94D5-3E25ED82D02E}" srcOrd="2" destOrd="0" presId="urn:microsoft.com/office/officeart/2008/layout/NameandTitleOrganizationalChart"/>
    <dgm:cxn modelId="{7BB02C3A-B199-4375-88E9-C46D5389F3B7}" type="presParOf" srcId="{F6E8A04B-140D-4EE5-99C5-1339D1E04ED8}" destId="{F5B0C89A-068E-44B4-A0A2-645C62B99BFB}" srcOrd="1" destOrd="0" presId="urn:microsoft.com/office/officeart/2008/layout/NameandTitleOrganizationalChart"/>
    <dgm:cxn modelId="{6B0712B5-233B-4ED7-A078-4A9B623CAB0F}" type="presParOf" srcId="{F6E8A04B-140D-4EE5-99C5-1339D1E04ED8}" destId="{E5052393-E5AC-4591-B320-A828C78062BC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5FD5A2-DAFE-409C-8C7A-70D86C6795B2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077DFEF-4F57-4E8E-88BA-52F1CE1557DF}">
      <dgm:prSet phldrT="[Tekst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2400" dirty="0" err="1" smtClean="0">
              <a:solidFill>
                <a:srgbClr val="003366"/>
              </a:solidFill>
            </a:rPr>
            <a:t>Afdeling</a:t>
          </a:r>
          <a:endParaRPr lang="en-US" sz="2400" dirty="0">
            <a:solidFill>
              <a:srgbClr val="003366"/>
            </a:solidFill>
          </a:endParaRPr>
        </a:p>
      </dgm:t>
    </dgm:pt>
    <dgm:pt modelId="{24600667-59D7-4DD9-B421-6D0CD31A0DCE}" type="parTrans" cxnId="{058F9E92-2A62-414A-B81B-BBA3B1BEC862}">
      <dgm:prSet/>
      <dgm:spPr/>
      <dgm:t>
        <a:bodyPr/>
        <a:lstStyle/>
        <a:p>
          <a:endParaRPr lang="en-US"/>
        </a:p>
      </dgm:t>
    </dgm:pt>
    <dgm:pt modelId="{E745F3FD-9048-40C4-8684-02C943DCE9FE}" type="sibTrans" cxnId="{058F9E92-2A62-414A-B81B-BBA3B1BEC862}">
      <dgm:prSet/>
      <dgm:spPr>
        <a:solidFill>
          <a:srgbClr val="1F4E79"/>
        </a:solidFill>
      </dgm:spPr>
      <dgm:t>
        <a:bodyPr/>
        <a:lstStyle/>
        <a:p>
          <a:endParaRPr lang="en-US"/>
        </a:p>
      </dgm:t>
    </dgm:pt>
    <dgm:pt modelId="{66DDBD83-98D5-41F3-8C84-435B0A77D880}">
      <dgm:prSet phldrT="[Tekst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2400" dirty="0" err="1" smtClean="0">
              <a:solidFill>
                <a:srgbClr val="003366"/>
              </a:solidFill>
            </a:rPr>
            <a:t>Afdeling</a:t>
          </a:r>
          <a:endParaRPr lang="en-US" sz="2400" dirty="0">
            <a:solidFill>
              <a:srgbClr val="003366"/>
            </a:solidFill>
          </a:endParaRPr>
        </a:p>
      </dgm:t>
    </dgm:pt>
    <dgm:pt modelId="{25E52BE6-CE63-45D9-884A-736F46CF98BE}" type="parTrans" cxnId="{3052CA85-C5C6-4A0E-864F-E716C42636D1}">
      <dgm:prSet/>
      <dgm:spPr/>
      <dgm:t>
        <a:bodyPr/>
        <a:lstStyle/>
        <a:p>
          <a:endParaRPr lang="en-US"/>
        </a:p>
      </dgm:t>
    </dgm:pt>
    <dgm:pt modelId="{D617DA52-3AD4-430F-ABCA-FE350798B5F7}" type="sibTrans" cxnId="{3052CA85-C5C6-4A0E-864F-E716C42636D1}">
      <dgm:prSet/>
      <dgm:spPr>
        <a:solidFill>
          <a:srgbClr val="1F4E79"/>
        </a:solidFill>
      </dgm:spPr>
      <dgm:t>
        <a:bodyPr/>
        <a:lstStyle/>
        <a:p>
          <a:endParaRPr lang="en-US"/>
        </a:p>
      </dgm:t>
    </dgm:pt>
    <dgm:pt modelId="{2B72E38A-FBD1-4A06-B0BD-85DB2CE94E19}">
      <dgm:prSet phldrT="[Tekst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2400" dirty="0" err="1" smtClean="0">
              <a:solidFill>
                <a:srgbClr val="003366"/>
              </a:solidFill>
            </a:rPr>
            <a:t>Afdeling</a:t>
          </a:r>
          <a:endParaRPr lang="en-US" sz="2400" dirty="0">
            <a:solidFill>
              <a:srgbClr val="003366"/>
            </a:solidFill>
          </a:endParaRPr>
        </a:p>
      </dgm:t>
    </dgm:pt>
    <dgm:pt modelId="{8792B037-F70E-468F-A840-8EA1FEB06E01}" type="parTrans" cxnId="{6C18E02F-F17A-4D31-8F52-669E54FDB414}">
      <dgm:prSet/>
      <dgm:spPr/>
      <dgm:t>
        <a:bodyPr/>
        <a:lstStyle/>
        <a:p>
          <a:endParaRPr lang="en-US"/>
        </a:p>
      </dgm:t>
    </dgm:pt>
    <dgm:pt modelId="{DEA7A725-A58A-4F89-B454-6DEBD609B585}" type="sibTrans" cxnId="{6C18E02F-F17A-4D31-8F52-669E54FDB414}">
      <dgm:prSet/>
      <dgm:spPr>
        <a:solidFill>
          <a:srgbClr val="1F4E79"/>
        </a:solidFill>
      </dgm:spPr>
      <dgm:t>
        <a:bodyPr/>
        <a:lstStyle/>
        <a:p>
          <a:endParaRPr lang="en-US"/>
        </a:p>
      </dgm:t>
    </dgm:pt>
    <dgm:pt modelId="{F3DA9D59-E555-4FE0-9931-29CCB12FD282}">
      <dgm:prSet phldrT="[Tekst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2400" dirty="0" err="1" smtClean="0">
              <a:solidFill>
                <a:srgbClr val="003366"/>
              </a:solidFill>
            </a:rPr>
            <a:t>Afdeling</a:t>
          </a:r>
          <a:endParaRPr lang="en-US" sz="2400" dirty="0">
            <a:solidFill>
              <a:srgbClr val="003366"/>
            </a:solidFill>
          </a:endParaRPr>
        </a:p>
      </dgm:t>
    </dgm:pt>
    <dgm:pt modelId="{C702CA57-BEE6-4C8A-B3CD-5A011C57B00C}" type="parTrans" cxnId="{1AD5EC36-5008-438F-912F-77626F72CDC2}">
      <dgm:prSet/>
      <dgm:spPr/>
      <dgm:t>
        <a:bodyPr/>
        <a:lstStyle/>
        <a:p>
          <a:endParaRPr lang="en-US"/>
        </a:p>
      </dgm:t>
    </dgm:pt>
    <dgm:pt modelId="{79D99BD5-E3AA-403B-8AD9-017134228374}" type="sibTrans" cxnId="{1AD5EC36-5008-438F-912F-77626F72CDC2}">
      <dgm:prSet/>
      <dgm:spPr>
        <a:solidFill>
          <a:srgbClr val="1F4E79"/>
        </a:solidFill>
      </dgm:spPr>
      <dgm:t>
        <a:bodyPr/>
        <a:lstStyle/>
        <a:p>
          <a:endParaRPr lang="en-US"/>
        </a:p>
      </dgm:t>
    </dgm:pt>
    <dgm:pt modelId="{14499950-551D-419B-AB5F-863AF567CF15}">
      <dgm:prSet phldrT="[Tekst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2400" dirty="0" err="1" smtClean="0">
              <a:solidFill>
                <a:srgbClr val="003366"/>
              </a:solidFill>
            </a:rPr>
            <a:t>Afdeling</a:t>
          </a:r>
          <a:endParaRPr lang="en-US" sz="2400" dirty="0">
            <a:solidFill>
              <a:srgbClr val="003366"/>
            </a:solidFill>
          </a:endParaRPr>
        </a:p>
      </dgm:t>
    </dgm:pt>
    <dgm:pt modelId="{E5CFF8EA-0C09-4E28-A56C-90096487ED89}" type="parTrans" cxnId="{B5A6390C-DAA6-48E2-AA89-F40B4E93B64F}">
      <dgm:prSet/>
      <dgm:spPr/>
      <dgm:t>
        <a:bodyPr/>
        <a:lstStyle/>
        <a:p>
          <a:endParaRPr lang="en-US"/>
        </a:p>
      </dgm:t>
    </dgm:pt>
    <dgm:pt modelId="{C4225F83-B38D-4CC4-B246-E9E23206E6A2}" type="sibTrans" cxnId="{B5A6390C-DAA6-48E2-AA89-F40B4E93B64F}">
      <dgm:prSet/>
      <dgm:spPr>
        <a:solidFill>
          <a:srgbClr val="1F4E79"/>
        </a:solidFill>
      </dgm:spPr>
      <dgm:t>
        <a:bodyPr/>
        <a:lstStyle/>
        <a:p>
          <a:endParaRPr lang="en-US"/>
        </a:p>
      </dgm:t>
    </dgm:pt>
    <dgm:pt modelId="{18D5BC78-2101-44A4-A338-B3132F10B0DF}">
      <dgm:prSet phldrT="[Tekst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2400" dirty="0" err="1" smtClean="0">
              <a:solidFill>
                <a:srgbClr val="003366"/>
              </a:solidFill>
            </a:rPr>
            <a:t>Afdeling</a:t>
          </a:r>
          <a:endParaRPr lang="en-US" sz="2400" dirty="0">
            <a:solidFill>
              <a:srgbClr val="003366"/>
            </a:solidFill>
          </a:endParaRPr>
        </a:p>
      </dgm:t>
    </dgm:pt>
    <dgm:pt modelId="{812542D8-BAD2-40B4-853C-53447B5BDD10}" type="parTrans" cxnId="{A71D91E9-F047-4890-BA6A-BCF72AE2FC46}">
      <dgm:prSet/>
      <dgm:spPr/>
      <dgm:t>
        <a:bodyPr/>
        <a:lstStyle/>
        <a:p>
          <a:endParaRPr lang="en-US"/>
        </a:p>
      </dgm:t>
    </dgm:pt>
    <dgm:pt modelId="{B606FEDD-09EC-4A68-9D68-8F86D24553E7}" type="sibTrans" cxnId="{A71D91E9-F047-4890-BA6A-BCF72AE2FC46}">
      <dgm:prSet/>
      <dgm:spPr>
        <a:solidFill>
          <a:srgbClr val="1F4E79"/>
        </a:solidFill>
      </dgm:spPr>
      <dgm:t>
        <a:bodyPr/>
        <a:lstStyle/>
        <a:p>
          <a:endParaRPr lang="en-US"/>
        </a:p>
      </dgm:t>
    </dgm:pt>
    <dgm:pt modelId="{B775BE62-783D-4D0E-BB40-0887FF101855}">
      <dgm:prSet phldrT="[Tekst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2400" dirty="0" err="1" smtClean="0">
              <a:solidFill>
                <a:srgbClr val="003366"/>
              </a:solidFill>
            </a:rPr>
            <a:t>Afdeling</a:t>
          </a:r>
          <a:endParaRPr lang="en-US" sz="2400" dirty="0">
            <a:solidFill>
              <a:srgbClr val="003366"/>
            </a:solidFill>
          </a:endParaRPr>
        </a:p>
      </dgm:t>
    </dgm:pt>
    <dgm:pt modelId="{0488C800-EDDF-4045-9988-D4B55AB4B16B}" type="parTrans" cxnId="{EB328D20-2EA4-4D8D-ADF9-A98B2110B936}">
      <dgm:prSet/>
      <dgm:spPr/>
      <dgm:t>
        <a:bodyPr/>
        <a:lstStyle/>
        <a:p>
          <a:endParaRPr lang="en-US"/>
        </a:p>
      </dgm:t>
    </dgm:pt>
    <dgm:pt modelId="{AC4E5015-FBA5-492C-ADC9-BA05148F4867}" type="sibTrans" cxnId="{EB328D20-2EA4-4D8D-ADF9-A98B2110B936}">
      <dgm:prSet/>
      <dgm:spPr>
        <a:solidFill>
          <a:srgbClr val="1F4E79"/>
        </a:solidFill>
      </dgm:spPr>
      <dgm:t>
        <a:bodyPr/>
        <a:lstStyle/>
        <a:p>
          <a:endParaRPr lang="en-US"/>
        </a:p>
      </dgm:t>
    </dgm:pt>
    <dgm:pt modelId="{56D1F81B-82FA-40FD-8AE7-33733F84ED74}">
      <dgm:prSet phldrT="[Tekst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2400" dirty="0" err="1" smtClean="0">
              <a:solidFill>
                <a:srgbClr val="003366"/>
              </a:solidFill>
            </a:rPr>
            <a:t>Afdeling</a:t>
          </a:r>
          <a:endParaRPr lang="en-US" sz="2400" dirty="0">
            <a:solidFill>
              <a:srgbClr val="003366"/>
            </a:solidFill>
          </a:endParaRPr>
        </a:p>
      </dgm:t>
    </dgm:pt>
    <dgm:pt modelId="{4A04C0C9-6C2B-467D-8163-8AB847F1C9E3}" type="parTrans" cxnId="{353535D3-7769-42BC-B896-8B88C3B7492B}">
      <dgm:prSet/>
      <dgm:spPr/>
      <dgm:t>
        <a:bodyPr/>
        <a:lstStyle/>
        <a:p>
          <a:endParaRPr lang="en-US"/>
        </a:p>
      </dgm:t>
    </dgm:pt>
    <dgm:pt modelId="{DBFEEB16-C6C2-42CA-BD0D-60B1C198FCB4}" type="sibTrans" cxnId="{353535D3-7769-42BC-B896-8B88C3B7492B}">
      <dgm:prSet/>
      <dgm:spPr>
        <a:solidFill>
          <a:srgbClr val="1F4E79"/>
        </a:solidFill>
      </dgm:spPr>
      <dgm:t>
        <a:bodyPr/>
        <a:lstStyle/>
        <a:p>
          <a:endParaRPr lang="en-US"/>
        </a:p>
      </dgm:t>
    </dgm:pt>
    <dgm:pt modelId="{EAC5F06E-439B-43AD-B27A-4273037A887C}">
      <dgm:prSet phldrT="[Tekst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2400" dirty="0" err="1" smtClean="0">
              <a:solidFill>
                <a:srgbClr val="003366"/>
              </a:solidFill>
            </a:rPr>
            <a:t>Afdeling</a:t>
          </a:r>
          <a:endParaRPr lang="en-US" sz="2400" dirty="0">
            <a:solidFill>
              <a:srgbClr val="003366"/>
            </a:solidFill>
          </a:endParaRPr>
        </a:p>
      </dgm:t>
    </dgm:pt>
    <dgm:pt modelId="{FC52F81C-2DA8-40E4-936F-EC1BCAF3BE12}" type="parTrans" cxnId="{32C2C989-5C3D-49DD-A540-2850AF5B3B41}">
      <dgm:prSet/>
      <dgm:spPr/>
      <dgm:t>
        <a:bodyPr/>
        <a:lstStyle/>
        <a:p>
          <a:endParaRPr lang="en-US"/>
        </a:p>
      </dgm:t>
    </dgm:pt>
    <dgm:pt modelId="{68948417-251A-48B0-BA5A-EC8CAC3E29FA}" type="sibTrans" cxnId="{32C2C989-5C3D-49DD-A540-2850AF5B3B41}">
      <dgm:prSet/>
      <dgm:spPr/>
      <dgm:t>
        <a:bodyPr/>
        <a:lstStyle/>
        <a:p>
          <a:endParaRPr lang="en-US"/>
        </a:p>
      </dgm:t>
    </dgm:pt>
    <dgm:pt modelId="{073690DE-7C30-4430-8450-81F2BABA56E5}" type="pres">
      <dgm:prSet presAssocID="{6E5FD5A2-DAFE-409C-8C7A-70D86C6795B2}" presName="Name0" presStyleCnt="0">
        <dgm:presLayoutVars>
          <dgm:dir/>
          <dgm:resizeHandles/>
        </dgm:presLayoutVars>
      </dgm:prSet>
      <dgm:spPr/>
    </dgm:pt>
    <dgm:pt modelId="{3D83E203-D3B8-47A5-BF49-A50AAE22A9C0}" type="pres">
      <dgm:prSet presAssocID="{E077DFEF-4F57-4E8E-88BA-52F1CE1557DF}" presName="compNode" presStyleCnt="0"/>
      <dgm:spPr/>
    </dgm:pt>
    <dgm:pt modelId="{01C6FF7D-B41B-42B3-A285-AB0B93E1972C}" type="pres">
      <dgm:prSet presAssocID="{E077DFEF-4F57-4E8E-88BA-52F1CE1557DF}" presName="dummyConnPt" presStyleCnt="0"/>
      <dgm:spPr/>
    </dgm:pt>
    <dgm:pt modelId="{BC01CE63-B136-410E-8E85-6C57AA9F1715}" type="pres">
      <dgm:prSet presAssocID="{E077DFEF-4F57-4E8E-88BA-52F1CE1557DF}" presName="node" presStyleLbl="node1" presStyleIdx="0" presStyleCnt="9">
        <dgm:presLayoutVars>
          <dgm:bulletEnabled val="1"/>
        </dgm:presLayoutVars>
      </dgm:prSet>
      <dgm:spPr/>
    </dgm:pt>
    <dgm:pt modelId="{588DE649-43A2-4C84-9818-859F7E756003}" type="pres">
      <dgm:prSet presAssocID="{E745F3FD-9048-40C4-8684-02C943DCE9FE}" presName="sibTrans" presStyleLbl="bgSibTrans2D1" presStyleIdx="0" presStyleCnt="8"/>
      <dgm:spPr/>
    </dgm:pt>
    <dgm:pt modelId="{FBD023F5-E31A-4CD5-975D-19152D61C6D9}" type="pres">
      <dgm:prSet presAssocID="{66DDBD83-98D5-41F3-8C84-435B0A77D880}" presName="compNode" presStyleCnt="0"/>
      <dgm:spPr/>
    </dgm:pt>
    <dgm:pt modelId="{DE13E76D-36F0-42A9-B64D-3C28EEA39C79}" type="pres">
      <dgm:prSet presAssocID="{66DDBD83-98D5-41F3-8C84-435B0A77D880}" presName="dummyConnPt" presStyleCnt="0"/>
      <dgm:spPr/>
    </dgm:pt>
    <dgm:pt modelId="{F50D95A8-9BA9-498E-A7C8-EF293637E3E7}" type="pres">
      <dgm:prSet presAssocID="{66DDBD83-98D5-41F3-8C84-435B0A77D880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5F549E-86C4-4B36-B83B-B7D35F8EF203}" type="pres">
      <dgm:prSet presAssocID="{D617DA52-3AD4-430F-ABCA-FE350798B5F7}" presName="sibTrans" presStyleLbl="bgSibTrans2D1" presStyleIdx="1" presStyleCnt="8"/>
      <dgm:spPr/>
    </dgm:pt>
    <dgm:pt modelId="{5356483A-F04B-47A2-83A4-024B8141D76D}" type="pres">
      <dgm:prSet presAssocID="{2B72E38A-FBD1-4A06-B0BD-85DB2CE94E19}" presName="compNode" presStyleCnt="0"/>
      <dgm:spPr/>
    </dgm:pt>
    <dgm:pt modelId="{2D86FE73-9A15-4F16-8CFF-4C8BA041D710}" type="pres">
      <dgm:prSet presAssocID="{2B72E38A-FBD1-4A06-B0BD-85DB2CE94E19}" presName="dummyConnPt" presStyleCnt="0"/>
      <dgm:spPr/>
    </dgm:pt>
    <dgm:pt modelId="{AE20DFBD-097B-4698-A3CD-515A29A16AB3}" type="pres">
      <dgm:prSet presAssocID="{2B72E38A-FBD1-4A06-B0BD-85DB2CE94E19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537293-C5D2-4A9D-A76D-F5E802AD865D}" type="pres">
      <dgm:prSet presAssocID="{DEA7A725-A58A-4F89-B454-6DEBD609B585}" presName="sibTrans" presStyleLbl="bgSibTrans2D1" presStyleIdx="2" presStyleCnt="8"/>
      <dgm:spPr/>
    </dgm:pt>
    <dgm:pt modelId="{C94D9AEE-9333-4424-97BC-3CEF8E3D985D}" type="pres">
      <dgm:prSet presAssocID="{F3DA9D59-E555-4FE0-9931-29CCB12FD282}" presName="compNode" presStyleCnt="0"/>
      <dgm:spPr/>
    </dgm:pt>
    <dgm:pt modelId="{7E5B1F06-6033-4D49-9E72-FD6D8CD99639}" type="pres">
      <dgm:prSet presAssocID="{F3DA9D59-E555-4FE0-9931-29CCB12FD282}" presName="dummyConnPt" presStyleCnt="0"/>
      <dgm:spPr/>
    </dgm:pt>
    <dgm:pt modelId="{5917468D-4A9B-42CB-BE43-C507837CAB59}" type="pres">
      <dgm:prSet presAssocID="{F3DA9D59-E555-4FE0-9931-29CCB12FD282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48EEE8-D55B-4073-BE1B-EB2AEAE8BCCF}" type="pres">
      <dgm:prSet presAssocID="{79D99BD5-E3AA-403B-8AD9-017134228374}" presName="sibTrans" presStyleLbl="bgSibTrans2D1" presStyleIdx="3" presStyleCnt="8"/>
      <dgm:spPr/>
    </dgm:pt>
    <dgm:pt modelId="{1FFB7593-2537-41F8-B7E8-D6540A6D6168}" type="pres">
      <dgm:prSet presAssocID="{14499950-551D-419B-AB5F-863AF567CF15}" presName="compNode" presStyleCnt="0"/>
      <dgm:spPr/>
    </dgm:pt>
    <dgm:pt modelId="{573F2037-4C2A-4760-81FA-FD30CB4A86B6}" type="pres">
      <dgm:prSet presAssocID="{14499950-551D-419B-AB5F-863AF567CF15}" presName="dummyConnPt" presStyleCnt="0"/>
      <dgm:spPr/>
    </dgm:pt>
    <dgm:pt modelId="{3AC777DD-6D1F-4C8B-8883-8B4ABA8E180C}" type="pres">
      <dgm:prSet presAssocID="{14499950-551D-419B-AB5F-863AF567CF15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2912C1-8915-4DCC-B321-ABDCDC390D8E}" type="pres">
      <dgm:prSet presAssocID="{C4225F83-B38D-4CC4-B246-E9E23206E6A2}" presName="sibTrans" presStyleLbl="bgSibTrans2D1" presStyleIdx="4" presStyleCnt="8"/>
      <dgm:spPr/>
    </dgm:pt>
    <dgm:pt modelId="{D34CD6B9-D259-47A3-B6DD-C2E5C5044530}" type="pres">
      <dgm:prSet presAssocID="{18D5BC78-2101-44A4-A338-B3132F10B0DF}" presName="compNode" presStyleCnt="0"/>
      <dgm:spPr/>
    </dgm:pt>
    <dgm:pt modelId="{38343D0F-5DC2-464F-B4B1-110C42260CA9}" type="pres">
      <dgm:prSet presAssocID="{18D5BC78-2101-44A4-A338-B3132F10B0DF}" presName="dummyConnPt" presStyleCnt="0"/>
      <dgm:spPr/>
    </dgm:pt>
    <dgm:pt modelId="{1B390D45-FACC-436E-A287-51052051944F}" type="pres">
      <dgm:prSet presAssocID="{18D5BC78-2101-44A4-A338-B3132F10B0DF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B64A86-2A22-40AA-B7AA-1911B85814AC}" type="pres">
      <dgm:prSet presAssocID="{B606FEDD-09EC-4A68-9D68-8F86D24553E7}" presName="sibTrans" presStyleLbl="bgSibTrans2D1" presStyleIdx="5" presStyleCnt="8"/>
      <dgm:spPr/>
    </dgm:pt>
    <dgm:pt modelId="{78503B5E-5E52-4B15-B69E-C312E1EA47D1}" type="pres">
      <dgm:prSet presAssocID="{B775BE62-783D-4D0E-BB40-0887FF101855}" presName="compNode" presStyleCnt="0"/>
      <dgm:spPr/>
    </dgm:pt>
    <dgm:pt modelId="{1BEB0AAA-B898-44CF-B357-B1C080ED1D81}" type="pres">
      <dgm:prSet presAssocID="{B775BE62-783D-4D0E-BB40-0887FF101855}" presName="dummyConnPt" presStyleCnt="0"/>
      <dgm:spPr/>
    </dgm:pt>
    <dgm:pt modelId="{9D03237C-9625-4B8C-8C63-84A773A1220A}" type="pres">
      <dgm:prSet presAssocID="{B775BE62-783D-4D0E-BB40-0887FF101855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1BF155-0D0A-4831-A0F6-35C58857C6F0}" type="pres">
      <dgm:prSet presAssocID="{AC4E5015-FBA5-492C-ADC9-BA05148F4867}" presName="sibTrans" presStyleLbl="bgSibTrans2D1" presStyleIdx="6" presStyleCnt="8"/>
      <dgm:spPr/>
    </dgm:pt>
    <dgm:pt modelId="{F128B5FB-F3A6-4642-BBE0-BAA781DA3AEE}" type="pres">
      <dgm:prSet presAssocID="{56D1F81B-82FA-40FD-8AE7-33733F84ED74}" presName="compNode" presStyleCnt="0"/>
      <dgm:spPr/>
    </dgm:pt>
    <dgm:pt modelId="{921F936D-1326-4B4C-81CB-742E6E4F0D60}" type="pres">
      <dgm:prSet presAssocID="{56D1F81B-82FA-40FD-8AE7-33733F84ED74}" presName="dummyConnPt" presStyleCnt="0"/>
      <dgm:spPr/>
    </dgm:pt>
    <dgm:pt modelId="{4A688C72-BEE9-4993-9EBF-9F46B65ADFB5}" type="pres">
      <dgm:prSet presAssocID="{56D1F81B-82FA-40FD-8AE7-33733F84ED74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4864DB-7EF3-4EAD-A685-C76FAAE35478}" type="pres">
      <dgm:prSet presAssocID="{DBFEEB16-C6C2-42CA-BD0D-60B1C198FCB4}" presName="sibTrans" presStyleLbl="bgSibTrans2D1" presStyleIdx="7" presStyleCnt="8"/>
      <dgm:spPr/>
    </dgm:pt>
    <dgm:pt modelId="{B2E128F2-95F9-4E73-A2F8-2838A687DD06}" type="pres">
      <dgm:prSet presAssocID="{EAC5F06E-439B-43AD-B27A-4273037A887C}" presName="compNode" presStyleCnt="0"/>
      <dgm:spPr/>
    </dgm:pt>
    <dgm:pt modelId="{D0C428CA-5336-44F3-A3CC-052AE77537B8}" type="pres">
      <dgm:prSet presAssocID="{EAC5F06E-439B-43AD-B27A-4273037A887C}" presName="dummyConnPt" presStyleCnt="0"/>
      <dgm:spPr/>
    </dgm:pt>
    <dgm:pt modelId="{788A46E9-3B79-478C-A30B-BCE1731B71F9}" type="pres">
      <dgm:prSet presAssocID="{EAC5F06E-439B-43AD-B27A-4273037A887C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646B6BF-92C6-4F59-9FF4-D2FC17FC8FC9}" type="presOf" srcId="{56D1F81B-82FA-40FD-8AE7-33733F84ED74}" destId="{4A688C72-BEE9-4993-9EBF-9F46B65ADFB5}" srcOrd="0" destOrd="0" presId="urn:microsoft.com/office/officeart/2005/8/layout/bProcess4"/>
    <dgm:cxn modelId="{A65AFC07-306F-469B-BBC1-F9DE5D6D6455}" type="presOf" srcId="{C4225F83-B38D-4CC4-B246-E9E23206E6A2}" destId="{862912C1-8915-4DCC-B321-ABDCDC390D8E}" srcOrd="0" destOrd="0" presId="urn:microsoft.com/office/officeart/2005/8/layout/bProcess4"/>
    <dgm:cxn modelId="{7955D26E-36CA-4A04-A4D5-DDB8F9F87066}" type="presOf" srcId="{E745F3FD-9048-40C4-8684-02C943DCE9FE}" destId="{588DE649-43A2-4C84-9818-859F7E756003}" srcOrd="0" destOrd="0" presId="urn:microsoft.com/office/officeart/2005/8/layout/bProcess4"/>
    <dgm:cxn modelId="{82B25EFA-0177-4388-8A46-8B2698DBB18B}" type="presOf" srcId="{B606FEDD-09EC-4A68-9D68-8F86D24553E7}" destId="{D3B64A86-2A22-40AA-B7AA-1911B85814AC}" srcOrd="0" destOrd="0" presId="urn:microsoft.com/office/officeart/2005/8/layout/bProcess4"/>
    <dgm:cxn modelId="{38360A51-69E9-4235-9D40-CFC53A9DEDB4}" type="presOf" srcId="{E077DFEF-4F57-4E8E-88BA-52F1CE1557DF}" destId="{BC01CE63-B136-410E-8E85-6C57AA9F1715}" srcOrd="0" destOrd="0" presId="urn:microsoft.com/office/officeart/2005/8/layout/bProcess4"/>
    <dgm:cxn modelId="{C9D167C8-D356-4E4B-A1FA-9B1ABB6DAC07}" type="presOf" srcId="{66DDBD83-98D5-41F3-8C84-435B0A77D880}" destId="{F50D95A8-9BA9-498E-A7C8-EF293637E3E7}" srcOrd="0" destOrd="0" presId="urn:microsoft.com/office/officeart/2005/8/layout/bProcess4"/>
    <dgm:cxn modelId="{D65CC05B-D7A0-47AD-BD25-B61A79D5002C}" type="presOf" srcId="{2B72E38A-FBD1-4A06-B0BD-85DB2CE94E19}" destId="{AE20DFBD-097B-4698-A3CD-515A29A16AB3}" srcOrd="0" destOrd="0" presId="urn:microsoft.com/office/officeart/2005/8/layout/bProcess4"/>
    <dgm:cxn modelId="{E321398C-3A8B-4567-9E36-58E354AD31BB}" type="presOf" srcId="{14499950-551D-419B-AB5F-863AF567CF15}" destId="{3AC777DD-6D1F-4C8B-8883-8B4ABA8E180C}" srcOrd="0" destOrd="0" presId="urn:microsoft.com/office/officeart/2005/8/layout/bProcess4"/>
    <dgm:cxn modelId="{28629A17-90AD-4201-A4A2-727CFD1C98F5}" type="presOf" srcId="{DEA7A725-A58A-4F89-B454-6DEBD609B585}" destId="{8D537293-C5D2-4A9D-A76D-F5E802AD865D}" srcOrd="0" destOrd="0" presId="urn:microsoft.com/office/officeart/2005/8/layout/bProcess4"/>
    <dgm:cxn modelId="{C6757CBE-980D-479D-9AAD-EE996512CE9D}" type="presOf" srcId="{F3DA9D59-E555-4FE0-9931-29CCB12FD282}" destId="{5917468D-4A9B-42CB-BE43-C507837CAB59}" srcOrd="0" destOrd="0" presId="urn:microsoft.com/office/officeart/2005/8/layout/bProcess4"/>
    <dgm:cxn modelId="{E18C7897-55B6-4B94-84CD-93F605315DC8}" type="presOf" srcId="{79D99BD5-E3AA-403B-8AD9-017134228374}" destId="{2948EEE8-D55B-4073-BE1B-EB2AEAE8BCCF}" srcOrd="0" destOrd="0" presId="urn:microsoft.com/office/officeart/2005/8/layout/bProcess4"/>
    <dgm:cxn modelId="{6C18E02F-F17A-4D31-8F52-669E54FDB414}" srcId="{6E5FD5A2-DAFE-409C-8C7A-70D86C6795B2}" destId="{2B72E38A-FBD1-4A06-B0BD-85DB2CE94E19}" srcOrd="2" destOrd="0" parTransId="{8792B037-F70E-468F-A840-8EA1FEB06E01}" sibTransId="{DEA7A725-A58A-4F89-B454-6DEBD609B585}"/>
    <dgm:cxn modelId="{B5A6390C-DAA6-48E2-AA89-F40B4E93B64F}" srcId="{6E5FD5A2-DAFE-409C-8C7A-70D86C6795B2}" destId="{14499950-551D-419B-AB5F-863AF567CF15}" srcOrd="4" destOrd="0" parTransId="{E5CFF8EA-0C09-4E28-A56C-90096487ED89}" sibTransId="{C4225F83-B38D-4CC4-B246-E9E23206E6A2}"/>
    <dgm:cxn modelId="{353535D3-7769-42BC-B896-8B88C3B7492B}" srcId="{6E5FD5A2-DAFE-409C-8C7A-70D86C6795B2}" destId="{56D1F81B-82FA-40FD-8AE7-33733F84ED74}" srcOrd="7" destOrd="0" parTransId="{4A04C0C9-6C2B-467D-8163-8AB847F1C9E3}" sibTransId="{DBFEEB16-C6C2-42CA-BD0D-60B1C198FCB4}"/>
    <dgm:cxn modelId="{4EEA93D5-8734-493D-857E-5FA8BB934C78}" type="presOf" srcId="{B775BE62-783D-4D0E-BB40-0887FF101855}" destId="{9D03237C-9625-4B8C-8C63-84A773A1220A}" srcOrd="0" destOrd="0" presId="urn:microsoft.com/office/officeart/2005/8/layout/bProcess4"/>
    <dgm:cxn modelId="{BEDB864C-0876-4CFE-9D9B-06BB081C52AE}" type="presOf" srcId="{EAC5F06E-439B-43AD-B27A-4273037A887C}" destId="{788A46E9-3B79-478C-A30B-BCE1731B71F9}" srcOrd="0" destOrd="0" presId="urn:microsoft.com/office/officeart/2005/8/layout/bProcess4"/>
    <dgm:cxn modelId="{7F4D4A3F-726C-47B0-8C33-F797F529C6D9}" type="presOf" srcId="{6E5FD5A2-DAFE-409C-8C7A-70D86C6795B2}" destId="{073690DE-7C30-4430-8450-81F2BABA56E5}" srcOrd="0" destOrd="0" presId="urn:microsoft.com/office/officeart/2005/8/layout/bProcess4"/>
    <dgm:cxn modelId="{32C2C989-5C3D-49DD-A540-2850AF5B3B41}" srcId="{6E5FD5A2-DAFE-409C-8C7A-70D86C6795B2}" destId="{EAC5F06E-439B-43AD-B27A-4273037A887C}" srcOrd="8" destOrd="0" parTransId="{FC52F81C-2DA8-40E4-936F-EC1BCAF3BE12}" sibTransId="{68948417-251A-48B0-BA5A-EC8CAC3E29FA}"/>
    <dgm:cxn modelId="{9CA6CE25-6A16-4AD4-9D3A-586F3F686A61}" type="presOf" srcId="{18D5BC78-2101-44A4-A338-B3132F10B0DF}" destId="{1B390D45-FACC-436E-A287-51052051944F}" srcOrd="0" destOrd="0" presId="urn:microsoft.com/office/officeart/2005/8/layout/bProcess4"/>
    <dgm:cxn modelId="{A71D91E9-F047-4890-BA6A-BCF72AE2FC46}" srcId="{6E5FD5A2-DAFE-409C-8C7A-70D86C6795B2}" destId="{18D5BC78-2101-44A4-A338-B3132F10B0DF}" srcOrd="5" destOrd="0" parTransId="{812542D8-BAD2-40B4-853C-53447B5BDD10}" sibTransId="{B606FEDD-09EC-4A68-9D68-8F86D24553E7}"/>
    <dgm:cxn modelId="{FE42094A-42D2-4F2A-BF4B-E347AB87972A}" type="presOf" srcId="{DBFEEB16-C6C2-42CA-BD0D-60B1C198FCB4}" destId="{AA4864DB-7EF3-4EAD-A685-C76FAAE35478}" srcOrd="0" destOrd="0" presId="urn:microsoft.com/office/officeart/2005/8/layout/bProcess4"/>
    <dgm:cxn modelId="{3056D353-286F-44E8-A8FF-124AFF5C7913}" type="presOf" srcId="{AC4E5015-FBA5-492C-ADC9-BA05148F4867}" destId="{221BF155-0D0A-4831-A0F6-35C58857C6F0}" srcOrd="0" destOrd="0" presId="urn:microsoft.com/office/officeart/2005/8/layout/bProcess4"/>
    <dgm:cxn modelId="{058F9E92-2A62-414A-B81B-BBA3B1BEC862}" srcId="{6E5FD5A2-DAFE-409C-8C7A-70D86C6795B2}" destId="{E077DFEF-4F57-4E8E-88BA-52F1CE1557DF}" srcOrd="0" destOrd="0" parTransId="{24600667-59D7-4DD9-B421-6D0CD31A0DCE}" sibTransId="{E745F3FD-9048-40C4-8684-02C943DCE9FE}"/>
    <dgm:cxn modelId="{3052CA85-C5C6-4A0E-864F-E716C42636D1}" srcId="{6E5FD5A2-DAFE-409C-8C7A-70D86C6795B2}" destId="{66DDBD83-98D5-41F3-8C84-435B0A77D880}" srcOrd="1" destOrd="0" parTransId="{25E52BE6-CE63-45D9-884A-736F46CF98BE}" sibTransId="{D617DA52-3AD4-430F-ABCA-FE350798B5F7}"/>
    <dgm:cxn modelId="{ED0102D8-E312-410A-B369-C60C27B63D27}" type="presOf" srcId="{D617DA52-3AD4-430F-ABCA-FE350798B5F7}" destId="{E35F549E-86C4-4B36-B83B-B7D35F8EF203}" srcOrd="0" destOrd="0" presId="urn:microsoft.com/office/officeart/2005/8/layout/bProcess4"/>
    <dgm:cxn modelId="{EB328D20-2EA4-4D8D-ADF9-A98B2110B936}" srcId="{6E5FD5A2-DAFE-409C-8C7A-70D86C6795B2}" destId="{B775BE62-783D-4D0E-BB40-0887FF101855}" srcOrd="6" destOrd="0" parTransId="{0488C800-EDDF-4045-9988-D4B55AB4B16B}" sibTransId="{AC4E5015-FBA5-492C-ADC9-BA05148F4867}"/>
    <dgm:cxn modelId="{1AD5EC36-5008-438F-912F-77626F72CDC2}" srcId="{6E5FD5A2-DAFE-409C-8C7A-70D86C6795B2}" destId="{F3DA9D59-E555-4FE0-9931-29CCB12FD282}" srcOrd="3" destOrd="0" parTransId="{C702CA57-BEE6-4C8A-B3CD-5A011C57B00C}" sibTransId="{79D99BD5-E3AA-403B-8AD9-017134228374}"/>
    <dgm:cxn modelId="{F840D9E5-8D5B-491C-82E9-11F9F04737A2}" type="presParOf" srcId="{073690DE-7C30-4430-8450-81F2BABA56E5}" destId="{3D83E203-D3B8-47A5-BF49-A50AAE22A9C0}" srcOrd="0" destOrd="0" presId="urn:microsoft.com/office/officeart/2005/8/layout/bProcess4"/>
    <dgm:cxn modelId="{FABA022E-BE06-4721-879E-C24A25ED0CA2}" type="presParOf" srcId="{3D83E203-D3B8-47A5-BF49-A50AAE22A9C0}" destId="{01C6FF7D-B41B-42B3-A285-AB0B93E1972C}" srcOrd="0" destOrd="0" presId="urn:microsoft.com/office/officeart/2005/8/layout/bProcess4"/>
    <dgm:cxn modelId="{AD6D60C7-FEB5-4F79-8EDC-8A579C8F42E9}" type="presParOf" srcId="{3D83E203-D3B8-47A5-BF49-A50AAE22A9C0}" destId="{BC01CE63-B136-410E-8E85-6C57AA9F1715}" srcOrd="1" destOrd="0" presId="urn:microsoft.com/office/officeart/2005/8/layout/bProcess4"/>
    <dgm:cxn modelId="{13596EB2-D533-4743-8139-A742CC11E5B9}" type="presParOf" srcId="{073690DE-7C30-4430-8450-81F2BABA56E5}" destId="{588DE649-43A2-4C84-9818-859F7E756003}" srcOrd="1" destOrd="0" presId="urn:microsoft.com/office/officeart/2005/8/layout/bProcess4"/>
    <dgm:cxn modelId="{C46C8A21-055A-4ABF-93D8-B449D141D3D5}" type="presParOf" srcId="{073690DE-7C30-4430-8450-81F2BABA56E5}" destId="{FBD023F5-E31A-4CD5-975D-19152D61C6D9}" srcOrd="2" destOrd="0" presId="urn:microsoft.com/office/officeart/2005/8/layout/bProcess4"/>
    <dgm:cxn modelId="{254CD1C4-56E1-4FB3-9FFF-0BF37A5B6C3E}" type="presParOf" srcId="{FBD023F5-E31A-4CD5-975D-19152D61C6D9}" destId="{DE13E76D-36F0-42A9-B64D-3C28EEA39C79}" srcOrd="0" destOrd="0" presId="urn:microsoft.com/office/officeart/2005/8/layout/bProcess4"/>
    <dgm:cxn modelId="{B3D3DB5A-8770-49D2-AB2F-C8D192381B53}" type="presParOf" srcId="{FBD023F5-E31A-4CD5-975D-19152D61C6D9}" destId="{F50D95A8-9BA9-498E-A7C8-EF293637E3E7}" srcOrd="1" destOrd="0" presId="urn:microsoft.com/office/officeart/2005/8/layout/bProcess4"/>
    <dgm:cxn modelId="{446396DA-D0D5-46BF-A894-8E2AD813207D}" type="presParOf" srcId="{073690DE-7C30-4430-8450-81F2BABA56E5}" destId="{E35F549E-86C4-4B36-B83B-B7D35F8EF203}" srcOrd="3" destOrd="0" presId="urn:microsoft.com/office/officeart/2005/8/layout/bProcess4"/>
    <dgm:cxn modelId="{82B4A9FC-CC3F-4D50-813D-02527CA09376}" type="presParOf" srcId="{073690DE-7C30-4430-8450-81F2BABA56E5}" destId="{5356483A-F04B-47A2-83A4-024B8141D76D}" srcOrd="4" destOrd="0" presId="urn:microsoft.com/office/officeart/2005/8/layout/bProcess4"/>
    <dgm:cxn modelId="{28C4588D-A7E6-4E81-8382-D78A9DA165D8}" type="presParOf" srcId="{5356483A-F04B-47A2-83A4-024B8141D76D}" destId="{2D86FE73-9A15-4F16-8CFF-4C8BA041D710}" srcOrd="0" destOrd="0" presId="urn:microsoft.com/office/officeart/2005/8/layout/bProcess4"/>
    <dgm:cxn modelId="{74CDD16A-71DA-4733-8F8D-F8FE88035377}" type="presParOf" srcId="{5356483A-F04B-47A2-83A4-024B8141D76D}" destId="{AE20DFBD-097B-4698-A3CD-515A29A16AB3}" srcOrd="1" destOrd="0" presId="urn:microsoft.com/office/officeart/2005/8/layout/bProcess4"/>
    <dgm:cxn modelId="{F2AFBEF2-563F-4DF1-87E5-B6AC475B1E44}" type="presParOf" srcId="{073690DE-7C30-4430-8450-81F2BABA56E5}" destId="{8D537293-C5D2-4A9D-A76D-F5E802AD865D}" srcOrd="5" destOrd="0" presId="urn:microsoft.com/office/officeart/2005/8/layout/bProcess4"/>
    <dgm:cxn modelId="{1A10CE90-9DA0-4302-B838-047DA13E3B02}" type="presParOf" srcId="{073690DE-7C30-4430-8450-81F2BABA56E5}" destId="{C94D9AEE-9333-4424-97BC-3CEF8E3D985D}" srcOrd="6" destOrd="0" presId="urn:microsoft.com/office/officeart/2005/8/layout/bProcess4"/>
    <dgm:cxn modelId="{6172D9C1-0A4C-44A3-967A-0F8225FE9015}" type="presParOf" srcId="{C94D9AEE-9333-4424-97BC-3CEF8E3D985D}" destId="{7E5B1F06-6033-4D49-9E72-FD6D8CD99639}" srcOrd="0" destOrd="0" presId="urn:microsoft.com/office/officeart/2005/8/layout/bProcess4"/>
    <dgm:cxn modelId="{2AEF2EB9-4870-46A6-99BC-96990AFB6341}" type="presParOf" srcId="{C94D9AEE-9333-4424-97BC-3CEF8E3D985D}" destId="{5917468D-4A9B-42CB-BE43-C507837CAB59}" srcOrd="1" destOrd="0" presId="urn:microsoft.com/office/officeart/2005/8/layout/bProcess4"/>
    <dgm:cxn modelId="{C2A64454-1061-406F-A288-C1A6ED3436D0}" type="presParOf" srcId="{073690DE-7C30-4430-8450-81F2BABA56E5}" destId="{2948EEE8-D55B-4073-BE1B-EB2AEAE8BCCF}" srcOrd="7" destOrd="0" presId="urn:microsoft.com/office/officeart/2005/8/layout/bProcess4"/>
    <dgm:cxn modelId="{66664B23-323D-46E1-943A-C843EB8228D9}" type="presParOf" srcId="{073690DE-7C30-4430-8450-81F2BABA56E5}" destId="{1FFB7593-2537-41F8-B7E8-D6540A6D6168}" srcOrd="8" destOrd="0" presId="urn:microsoft.com/office/officeart/2005/8/layout/bProcess4"/>
    <dgm:cxn modelId="{42C9E409-26AC-4F47-A153-51704D818D77}" type="presParOf" srcId="{1FFB7593-2537-41F8-B7E8-D6540A6D6168}" destId="{573F2037-4C2A-4760-81FA-FD30CB4A86B6}" srcOrd="0" destOrd="0" presId="urn:microsoft.com/office/officeart/2005/8/layout/bProcess4"/>
    <dgm:cxn modelId="{6573B99C-AE6D-49BA-BF66-BC93202D2968}" type="presParOf" srcId="{1FFB7593-2537-41F8-B7E8-D6540A6D6168}" destId="{3AC777DD-6D1F-4C8B-8883-8B4ABA8E180C}" srcOrd="1" destOrd="0" presId="urn:microsoft.com/office/officeart/2005/8/layout/bProcess4"/>
    <dgm:cxn modelId="{72BAA28D-776E-4078-B90D-24A7D584AFB4}" type="presParOf" srcId="{073690DE-7C30-4430-8450-81F2BABA56E5}" destId="{862912C1-8915-4DCC-B321-ABDCDC390D8E}" srcOrd="9" destOrd="0" presId="urn:microsoft.com/office/officeart/2005/8/layout/bProcess4"/>
    <dgm:cxn modelId="{FF24C986-8DCB-4126-90BE-416D4F58D7FE}" type="presParOf" srcId="{073690DE-7C30-4430-8450-81F2BABA56E5}" destId="{D34CD6B9-D259-47A3-B6DD-C2E5C5044530}" srcOrd="10" destOrd="0" presId="urn:microsoft.com/office/officeart/2005/8/layout/bProcess4"/>
    <dgm:cxn modelId="{16BAE797-9274-4F75-BEE5-595B9A01FCBA}" type="presParOf" srcId="{D34CD6B9-D259-47A3-B6DD-C2E5C5044530}" destId="{38343D0F-5DC2-464F-B4B1-110C42260CA9}" srcOrd="0" destOrd="0" presId="urn:microsoft.com/office/officeart/2005/8/layout/bProcess4"/>
    <dgm:cxn modelId="{1E7A0563-8C4B-4CA2-ADCD-B7C98492D32F}" type="presParOf" srcId="{D34CD6B9-D259-47A3-B6DD-C2E5C5044530}" destId="{1B390D45-FACC-436E-A287-51052051944F}" srcOrd="1" destOrd="0" presId="urn:microsoft.com/office/officeart/2005/8/layout/bProcess4"/>
    <dgm:cxn modelId="{1DE0CF6F-9F92-412B-8754-5F2F26A51238}" type="presParOf" srcId="{073690DE-7C30-4430-8450-81F2BABA56E5}" destId="{D3B64A86-2A22-40AA-B7AA-1911B85814AC}" srcOrd="11" destOrd="0" presId="urn:microsoft.com/office/officeart/2005/8/layout/bProcess4"/>
    <dgm:cxn modelId="{08ACAC8A-1AE2-461E-9281-4104DDDD3F2E}" type="presParOf" srcId="{073690DE-7C30-4430-8450-81F2BABA56E5}" destId="{78503B5E-5E52-4B15-B69E-C312E1EA47D1}" srcOrd="12" destOrd="0" presId="urn:microsoft.com/office/officeart/2005/8/layout/bProcess4"/>
    <dgm:cxn modelId="{29FB661C-8185-43F6-890F-B348760A87D9}" type="presParOf" srcId="{78503B5E-5E52-4B15-B69E-C312E1EA47D1}" destId="{1BEB0AAA-B898-44CF-B357-B1C080ED1D81}" srcOrd="0" destOrd="0" presId="urn:microsoft.com/office/officeart/2005/8/layout/bProcess4"/>
    <dgm:cxn modelId="{4441839D-8746-4318-9AFC-87BD2299002F}" type="presParOf" srcId="{78503B5E-5E52-4B15-B69E-C312E1EA47D1}" destId="{9D03237C-9625-4B8C-8C63-84A773A1220A}" srcOrd="1" destOrd="0" presId="urn:microsoft.com/office/officeart/2005/8/layout/bProcess4"/>
    <dgm:cxn modelId="{81B57B2C-305A-44A0-8BC2-AB6CF097424F}" type="presParOf" srcId="{073690DE-7C30-4430-8450-81F2BABA56E5}" destId="{221BF155-0D0A-4831-A0F6-35C58857C6F0}" srcOrd="13" destOrd="0" presId="urn:microsoft.com/office/officeart/2005/8/layout/bProcess4"/>
    <dgm:cxn modelId="{06FE81BB-EB68-4AA0-84D4-11C3EF4A5423}" type="presParOf" srcId="{073690DE-7C30-4430-8450-81F2BABA56E5}" destId="{F128B5FB-F3A6-4642-BBE0-BAA781DA3AEE}" srcOrd="14" destOrd="0" presId="urn:microsoft.com/office/officeart/2005/8/layout/bProcess4"/>
    <dgm:cxn modelId="{599ED845-9E10-4865-BDF6-14C515A7B9C8}" type="presParOf" srcId="{F128B5FB-F3A6-4642-BBE0-BAA781DA3AEE}" destId="{921F936D-1326-4B4C-81CB-742E6E4F0D60}" srcOrd="0" destOrd="0" presId="urn:microsoft.com/office/officeart/2005/8/layout/bProcess4"/>
    <dgm:cxn modelId="{87B9C767-0E2D-4CCD-BCA4-D18BA71096AE}" type="presParOf" srcId="{F128B5FB-F3A6-4642-BBE0-BAA781DA3AEE}" destId="{4A688C72-BEE9-4993-9EBF-9F46B65ADFB5}" srcOrd="1" destOrd="0" presId="urn:microsoft.com/office/officeart/2005/8/layout/bProcess4"/>
    <dgm:cxn modelId="{64AFE850-DDBB-4C94-A908-FFA2DCC2E800}" type="presParOf" srcId="{073690DE-7C30-4430-8450-81F2BABA56E5}" destId="{AA4864DB-7EF3-4EAD-A685-C76FAAE35478}" srcOrd="15" destOrd="0" presId="urn:microsoft.com/office/officeart/2005/8/layout/bProcess4"/>
    <dgm:cxn modelId="{41052478-47AA-4B3C-AC34-EA752C309E0F}" type="presParOf" srcId="{073690DE-7C30-4430-8450-81F2BABA56E5}" destId="{B2E128F2-95F9-4E73-A2F8-2838A687DD06}" srcOrd="16" destOrd="0" presId="urn:microsoft.com/office/officeart/2005/8/layout/bProcess4"/>
    <dgm:cxn modelId="{9E479CF4-B163-47DD-A66D-E95135BB54AD}" type="presParOf" srcId="{B2E128F2-95F9-4E73-A2F8-2838A687DD06}" destId="{D0C428CA-5336-44F3-A3CC-052AE77537B8}" srcOrd="0" destOrd="0" presId="urn:microsoft.com/office/officeart/2005/8/layout/bProcess4"/>
    <dgm:cxn modelId="{0CC17243-942B-4CB1-870B-3AB83524E7D2}" type="presParOf" srcId="{B2E128F2-95F9-4E73-A2F8-2838A687DD06}" destId="{788A46E9-3B79-478C-A30B-BCE1731B71F9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35C0462-DC10-425C-B60D-44B3FEF4103D}" type="doc">
      <dgm:prSet loTypeId="urn:microsoft.com/office/officeart/2009/3/layout/RandomtoResult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E608686-3906-4C6F-A99D-D76DA75A79D3}">
      <dgm:prSet phldrT="[Tekst]" custT="1"/>
      <dgm:spPr/>
      <dgm:t>
        <a:bodyPr/>
        <a:lstStyle/>
        <a:p>
          <a:r>
            <a:rPr lang="en-US" sz="2400" dirty="0" err="1" smtClean="0"/>
            <a:t>Beperkte</a:t>
          </a:r>
          <a:r>
            <a:rPr lang="en-US" sz="2400" dirty="0" smtClean="0"/>
            <a:t> </a:t>
          </a:r>
          <a:r>
            <a:rPr lang="en-US" sz="2400" dirty="0" err="1" smtClean="0"/>
            <a:t>afstemming</a:t>
          </a:r>
          <a:endParaRPr lang="en-US" sz="2400" dirty="0"/>
        </a:p>
      </dgm:t>
    </dgm:pt>
    <dgm:pt modelId="{4448561E-B0BD-4A70-ABA5-8EB715BE7E74}" type="parTrans" cxnId="{9216BD16-80D4-44A2-AA0E-ABA74E0BF00D}">
      <dgm:prSet/>
      <dgm:spPr/>
      <dgm:t>
        <a:bodyPr/>
        <a:lstStyle/>
        <a:p>
          <a:endParaRPr lang="en-US"/>
        </a:p>
      </dgm:t>
    </dgm:pt>
    <dgm:pt modelId="{72FD27A7-41A9-43CF-A5B6-28C6A17273E8}" type="sibTrans" cxnId="{9216BD16-80D4-44A2-AA0E-ABA74E0BF00D}">
      <dgm:prSet/>
      <dgm:spPr/>
      <dgm:t>
        <a:bodyPr/>
        <a:lstStyle/>
        <a:p>
          <a:endParaRPr lang="en-US"/>
        </a:p>
      </dgm:t>
    </dgm:pt>
    <dgm:pt modelId="{A362D3EE-B67C-4D34-B832-E71B9C9B35E8}">
      <dgm:prSet phldrT="[Tekst]" custT="1"/>
      <dgm:spPr>
        <a:solidFill>
          <a:srgbClr val="1F4E79"/>
        </a:solidFill>
      </dgm:spPr>
      <dgm:t>
        <a:bodyPr/>
        <a:lstStyle/>
        <a:p>
          <a:r>
            <a:rPr lang="en-US" sz="2400" dirty="0" err="1" smtClean="0"/>
            <a:t>Samenhang</a:t>
          </a:r>
          <a:r>
            <a:rPr lang="en-US" sz="2900" dirty="0" smtClean="0"/>
            <a:t> </a:t>
          </a:r>
          <a:endParaRPr lang="en-US" sz="2900" dirty="0"/>
        </a:p>
      </dgm:t>
    </dgm:pt>
    <dgm:pt modelId="{D2EB93F1-91F8-4947-A427-F33D2FE13C16}" type="parTrans" cxnId="{EAD29568-973E-492B-8DAC-D31C489099EC}">
      <dgm:prSet/>
      <dgm:spPr/>
      <dgm:t>
        <a:bodyPr/>
        <a:lstStyle/>
        <a:p>
          <a:endParaRPr lang="en-US"/>
        </a:p>
      </dgm:t>
    </dgm:pt>
    <dgm:pt modelId="{3C279922-159D-41D7-BBBA-F6C57C9C5C56}" type="sibTrans" cxnId="{EAD29568-973E-492B-8DAC-D31C489099EC}">
      <dgm:prSet/>
      <dgm:spPr/>
      <dgm:t>
        <a:bodyPr/>
        <a:lstStyle/>
        <a:p>
          <a:endParaRPr lang="en-US"/>
        </a:p>
      </dgm:t>
    </dgm:pt>
    <dgm:pt modelId="{E1389A38-C8F9-41D0-A3A9-E355C57D48B0}" type="pres">
      <dgm:prSet presAssocID="{E35C0462-DC10-425C-B60D-44B3FEF4103D}" presName="Name0" presStyleCnt="0">
        <dgm:presLayoutVars>
          <dgm:dir/>
          <dgm:animOne val="branch"/>
          <dgm:animLvl val="lvl"/>
        </dgm:presLayoutVars>
      </dgm:prSet>
      <dgm:spPr/>
    </dgm:pt>
    <dgm:pt modelId="{234D5863-C6E8-4C19-AA5F-A39FF8B3E1D8}" type="pres">
      <dgm:prSet presAssocID="{3E608686-3906-4C6F-A99D-D76DA75A79D3}" presName="chaos" presStyleCnt="0"/>
      <dgm:spPr/>
    </dgm:pt>
    <dgm:pt modelId="{DA52C27A-AAFC-4FEA-A986-321B08359DF4}" type="pres">
      <dgm:prSet presAssocID="{3E608686-3906-4C6F-A99D-D76DA75A79D3}" presName="parTx1" presStyleLbl="revTx" presStyleIdx="0" presStyleCnt="1"/>
      <dgm:spPr/>
      <dgm:t>
        <a:bodyPr/>
        <a:lstStyle/>
        <a:p>
          <a:endParaRPr lang="en-US"/>
        </a:p>
      </dgm:t>
    </dgm:pt>
    <dgm:pt modelId="{26BABA20-D7BE-4DBE-AD42-DDB381B09FFB}" type="pres">
      <dgm:prSet presAssocID="{3E608686-3906-4C6F-A99D-D76DA75A79D3}" presName="c1" presStyleLbl="node1" presStyleIdx="0" presStyleCnt="19"/>
      <dgm:spPr/>
    </dgm:pt>
    <dgm:pt modelId="{42EB6F13-2730-45BC-AA6B-0535B2C1F991}" type="pres">
      <dgm:prSet presAssocID="{3E608686-3906-4C6F-A99D-D76DA75A79D3}" presName="c2" presStyleLbl="node1" presStyleIdx="1" presStyleCnt="19"/>
      <dgm:spPr/>
    </dgm:pt>
    <dgm:pt modelId="{BAE376F9-B703-4218-A7DA-6AE0A7DCFE64}" type="pres">
      <dgm:prSet presAssocID="{3E608686-3906-4C6F-A99D-D76DA75A79D3}" presName="c3" presStyleLbl="node1" presStyleIdx="2" presStyleCnt="19"/>
      <dgm:spPr/>
    </dgm:pt>
    <dgm:pt modelId="{79B679B2-2C7D-48D2-963A-A47DB615F82C}" type="pres">
      <dgm:prSet presAssocID="{3E608686-3906-4C6F-A99D-D76DA75A79D3}" presName="c4" presStyleLbl="node1" presStyleIdx="3" presStyleCnt="19"/>
      <dgm:spPr/>
    </dgm:pt>
    <dgm:pt modelId="{28745176-B615-4E65-90C3-8B72EA07EDE6}" type="pres">
      <dgm:prSet presAssocID="{3E608686-3906-4C6F-A99D-D76DA75A79D3}" presName="c5" presStyleLbl="node1" presStyleIdx="4" presStyleCnt="19"/>
      <dgm:spPr/>
    </dgm:pt>
    <dgm:pt modelId="{BE98D1EA-4ABE-4BBE-9587-56AB28A1BDE7}" type="pres">
      <dgm:prSet presAssocID="{3E608686-3906-4C6F-A99D-D76DA75A79D3}" presName="c6" presStyleLbl="node1" presStyleIdx="5" presStyleCnt="19"/>
      <dgm:spPr/>
    </dgm:pt>
    <dgm:pt modelId="{FBE5CE9D-9881-469E-AF11-2C70F71A7CB3}" type="pres">
      <dgm:prSet presAssocID="{3E608686-3906-4C6F-A99D-D76DA75A79D3}" presName="c7" presStyleLbl="node1" presStyleIdx="6" presStyleCnt="19"/>
      <dgm:spPr/>
    </dgm:pt>
    <dgm:pt modelId="{07435225-61DE-4B6B-86D0-A57C316ED3C4}" type="pres">
      <dgm:prSet presAssocID="{3E608686-3906-4C6F-A99D-D76DA75A79D3}" presName="c8" presStyleLbl="node1" presStyleIdx="7" presStyleCnt="19"/>
      <dgm:spPr/>
    </dgm:pt>
    <dgm:pt modelId="{3C17FA8C-418E-47AA-81D9-9CD570968EB4}" type="pres">
      <dgm:prSet presAssocID="{3E608686-3906-4C6F-A99D-D76DA75A79D3}" presName="c9" presStyleLbl="node1" presStyleIdx="8" presStyleCnt="19"/>
      <dgm:spPr/>
    </dgm:pt>
    <dgm:pt modelId="{60989591-F3F8-4EA5-A54B-E8B774FD9D3E}" type="pres">
      <dgm:prSet presAssocID="{3E608686-3906-4C6F-A99D-D76DA75A79D3}" presName="c10" presStyleLbl="node1" presStyleIdx="9" presStyleCnt="19"/>
      <dgm:spPr/>
    </dgm:pt>
    <dgm:pt modelId="{78060CEA-6E3D-4B4C-82E5-414569FB47B1}" type="pres">
      <dgm:prSet presAssocID="{3E608686-3906-4C6F-A99D-D76DA75A79D3}" presName="c11" presStyleLbl="node1" presStyleIdx="10" presStyleCnt="19"/>
      <dgm:spPr/>
    </dgm:pt>
    <dgm:pt modelId="{9B159B36-6C57-4ACF-BD74-72356AEA406D}" type="pres">
      <dgm:prSet presAssocID="{3E608686-3906-4C6F-A99D-D76DA75A79D3}" presName="c12" presStyleLbl="node1" presStyleIdx="11" presStyleCnt="19"/>
      <dgm:spPr/>
    </dgm:pt>
    <dgm:pt modelId="{0E1C8971-E7DB-4F0D-87FA-2C25C707EF32}" type="pres">
      <dgm:prSet presAssocID="{3E608686-3906-4C6F-A99D-D76DA75A79D3}" presName="c13" presStyleLbl="node1" presStyleIdx="12" presStyleCnt="19"/>
      <dgm:spPr/>
    </dgm:pt>
    <dgm:pt modelId="{9DAF9F23-C0AD-4EFD-B008-11B5E47821DE}" type="pres">
      <dgm:prSet presAssocID="{3E608686-3906-4C6F-A99D-D76DA75A79D3}" presName="c14" presStyleLbl="node1" presStyleIdx="13" presStyleCnt="19"/>
      <dgm:spPr/>
    </dgm:pt>
    <dgm:pt modelId="{526800F5-AA80-43F8-A400-35A7A7CCCE84}" type="pres">
      <dgm:prSet presAssocID="{3E608686-3906-4C6F-A99D-D76DA75A79D3}" presName="c15" presStyleLbl="node1" presStyleIdx="14" presStyleCnt="19"/>
      <dgm:spPr/>
    </dgm:pt>
    <dgm:pt modelId="{235DFBB1-7689-4A62-B76F-4E037F613AF1}" type="pres">
      <dgm:prSet presAssocID="{3E608686-3906-4C6F-A99D-D76DA75A79D3}" presName="c16" presStyleLbl="node1" presStyleIdx="15" presStyleCnt="19"/>
      <dgm:spPr/>
    </dgm:pt>
    <dgm:pt modelId="{B2ABA322-F451-46D1-8AAC-8116812D19BD}" type="pres">
      <dgm:prSet presAssocID="{3E608686-3906-4C6F-A99D-D76DA75A79D3}" presName="c17" presStyleLbl="node1" presStyleIdx="16" presStyleCnt="19"/>
      <dgm:spPr/>
    </dgm:pt>
    <dgm:pt modelId="{14239DA4-A314-4300-A164-923D5F49D1C0}" type="pres">
      <dgm:prSet presAssocID="{3E608686-3906-4C6F-A99D-D76DA75A79D3}" presName="c18" presStyleLbl="node1" presStyleIdx="17" presStyleCnt="19"/>
      <dgm:spPr/>
    </dgm:pt>
    <dgm:pt modelId="{AFE5334D-A76E-4EAF-AFB7-B51F62038AF0}" type="pres">
      <dgm:prSet presAssocID="{72FD27A7-41A9-43CF-A5B6-28C6A17273E8}" presName="chevronComposite1" presStyleCnt="0"/>
      <dgm:spPr/>
    </dgm:pt>
    <dgm:pt modelId="{240055C8-C9F9-46BB-8A8E-941ECD5A1C63}" type="pres">
      <dgm:prSet presAssocID="{72FD27A7-41A9-43CF-A5B6-28C6A17273E8}" presName="chevron1" presStyleLbl="sibTrans2D1" presStyleIdx="0" presStyleCnt="2"/>
      <dgm:spPr/>
    </dgm:pt>
    <dgm:pt modelId="{0BB56A7D-B46F-46A7-BA9B-C4437D260B6A}" type="pres">
      <dgm:prSet presAssocID="{72FD27A7-41A9-43CF-A5B6-28C6A17273E8}" presName="spChevron1" presStyleCnt="0"/>
      <dgm:spPr/>
    </dgm:pt>
    <dgm:pt modelId="{48422A36-812A-4E94-9D62-FEAB466621FF}" type="pres">
      <dgm:prSet presAssocID="{72FD27A7-41A9-43CF-A5B6-28C6A17273E8}" presName="overlap" presStyleCnt="0"/>
      <dgm:spPr/>
    </dgm:pt>
    <dgm:pt modelId="{44B53277-B0EC-45E2-BAED-FC88DB629D93}" type="pres">
      <dgm:prSet presAssocID="{72FD27A7-41A9-43CF-A5B6-28C6A17273E8}" presName="chevronComposite2" presStyleCnt="0"/>
      <dgm:spPr/>
    </dgm:pt>
    <dgm:pt modelId="{C5112570-3CDC-4CD7-8932-FF7469F21080}" type="pres">
      <dgm:prSet presAssocID="{72FD27A7-41A9-43CF-A5B6-28C6A17273E8}" presName="chevron2" presStyleLbl="sibTrans2D1" presStyleIdx="1" presStyleCnt="2"/>
      <dgm:spPr/>
    </dgm:pt>
    <dgm:pt modelId="{5D102A8F-13D0-4AE2-9A53-99C6D2E5594D}" type="pres">
      <dgm:prSet presAssocID="{72FD27A7-41A9-43CF-A5B6-28C6A17273E8}" presName="spChevron2" presStyleCnt="0"/>
      <dgm:spPr/>
    </dgm:pt>
    <dgm:pt modelId="{97A16C4A-2869-426C-904F-D81DF75AC616}" type="pres">
      <dgm:prSet presAssocID="{A362D3EE-B67C-4D34-B832-E71B9C9B35E8}" presName="last" presStyleCnt="0"/>
      <dgm:spPr/>
    </dgm:pt>
    <dgm:pt modelId="{8535FE57-A52F-4EC6-8B69-CE526B00D992}" type="pres">
      <dgm:prSet presAssocID="{A362D3EE-B67C-4D34-B832-E71B9C9B35E8}" presName="circleTx" presStyleLbl="node1" presStyleIdx="18" presStyleCnt="19"/>
      <dgm:spPr/>
    </dgm:pt>
    <dgm:pt modelId="{DCE2D3B6-F2B9-4BB2-926C-EC7278DCD55A}" type="pres">
      <dgm:prSet presAssocID="{A362D3EE-B67C-4D34-B832-E71B9C9B35E8}" presName="spN" presStyleCnt="0"/>
      <dgm:spPr/>
    </dgm:pt>
  </dgm:ptLst>
  <dgm:cxnLst>
    <dgm:cxn modelId="{7E6C1A52-2BAF-4411-A3DF-106919086F54}" type="presOf" srcId="{3E608686-3906-4C6F-A99D-D76DA75A79D3}" destId="{DA52C27A-AAFC-4FEA-A986-321B08359DF4}" srcOrd="0" destOrd="0" presId="urn:microsoft.com/office/officeart/2009/3/layout/RandomtoResultProcess"/>
    <dgm:cxn modelId="{EAD29568-973E-492B-8DAC-D31C489099EC}" srcId="{E35C0462-DC10-425C-B60D-44B3FEF4103D}" destId="{A362D3EE-B67C-4D34-B832-E71B9C9B35E8}" srcOrd="1" destOrd="0" parTransId="{D2EB93F1-91F8-4947-A427-F33D2FE13C16}" sibTransId="{3C279922-159D-41D7-BBBA-F6C57C9C5C56}"/>
    <dgm:cxn modelId="{9216BD16-80D4-44A2-AA0E-ABA74E0BF00D}" srcId="{E35C0462-DC10-425C-B60D-44B3FEF4103D}" destId="{3E608686-3906-4C6F-A99D-D76DA75A79D3}" srcOrd="0" destOrd="0" parTransId="{4448561E-B0BD-4A70-ABA5-8EB715BE7E74}" sibTransId="{72FD27A7-41A9-43CF-A5B6-28C6A17273E8}"/>
    <dgm:cxn modelId="{B3567815-FF99-4EF3-8356-AF2A3D3158FA}" type="presOf" srcId="{A362D3EE-B67C-4D34-B832-E71B9C9B35E8}" destId="{8535FE57-A52F-4EC6-8B69-CE526B00D992}" srcOrd="0" destOrd="0" presId="urn:microsoft.com/office/officeart/2009/3/layout/RandomtoResultProcess"/>
    <dgm:cxn modelId="{5B056B92-19B9-446D-88C9-4DB9B1FD7B7B}" type="presOf" srcId="{E35C0462-DC10-425C-B60D-44B3FEF4103D}" destId="{E1389A38-C8F9-41D0-A3A9-E355C57D48B0}" srcOrd="0" destOrd="0" presId="urn:microsoft.com/office/officeart/2009/3/layout/RandomtoResultProcess"/>
    <dgm:cxn modelId="{63E0D5F4-6F7D-4D04-A609-A2577D92C295}" type="presParOf" srcId="{E1389A38-C8F9-41D0-A3A9-E355C57D48B0}" destId="{234D5863-C6E8-4C19-AA5F-A39FF8B3E1D8}" srcOrd="0" destOrd="0" presId="urn:microsoft.com/office/officeart/2009/3/layout/RandomtoResultProcess"/>
    <dgm:cxn modelId="{F195E658-E686-47CB-88B1-A716D9D9C0B3}" type="presParOf" srcId="{234D5863-C6E8-4C19-AA5F-A39FF8B3E1D8}" destId="{DA52C27A-AAFC-4FEA-A986-321B08359DF4}" srcOrd="0" destOrd="0" presId="urn:microsoft.com/office/officeart/2009/3/layout/RandomtoResultProcess"/>
    <dgm:cxn modelId="{328C4559-CB7C-4759-9707-835D3B8FC0D1}" type="presParOf" srcId="{234D5863-C6E8-4C19-AA5F-A39FF8B3E1D8}" destId="{26BABA20-D7BE-4DBE-AD42-DDB381B09FFB}" srcOrd="1" destOrd="0" presId="urn:microsoft.com/office/officeart/2009/3/layout/RandomtoResultProcess"/>
    <dgm:cxn modelId="{8ABB116B-49CD-4CC5-AC0F-BD6A01B8C72C}" type="presParOf" srcId="{234D5863-C6E8-4C19-AA5F-A39FF8B3E1D8}" destId="{42EB6F13-2730-45BC-AA6B-0535B2C1F991}" srcOrd="2" destOrd="0" presId="urn:microsoft.com/office/officeart/2009/3/layout/RandomtoResultProcess"/>
    <dgm:cxn modelId="{8579839E-A119-4155-B2E6-7396876575FD}" type="presParOf" srcId="{234D5863-C6E8-4C19-AA5F-A39FF8B3E1D8}" destId="{BAE376F9-B703-4218-A7DA-6AE0A7DCFE64}" srcOrd="3" destOrd="0" presId="urn:microsoft.com/office/officeart/2009/3/layout/RandomtoResultProcess"/>
    <dgm:cxn modelId="{F0FBB68E-8142-48A9-BEAD-B509E2543D2C}" type="presParOf" srcId="{234D5863-C6E8-4C19-AA5F-A39FF8B3E1D8}" destId="{79B679B2-2C7D-48D2-963A-A47DB615F82C}" srcOrd="4" destOrd="0" presId="urn:microsoft.com/office/officeart/2009/3/layout/RandomtoResultProcess"/>
    <dgm:cxn modelId="{AD533463-CC7B-4819-898F-CFD07809F951}" type="presParOf" srcId="{234D5863-C6E8-4C19-AA5F-A39FF8B3E1D8}" destId="{28745176-B615-4E65-90C3-8B72EA07EDE6}" srcOrd="5" destOrd="0" presId="urn:microsoft.com/office/officeart/2009/3/layout/RandomtoResultProcess"/>
    <dgm:cxn modelId="{4453ECF8-00AB-4AA9-BAF2-D1B14376A12F}" type="presParOf" srcId="{234D5863-C6E8-4C19-AA5F-A39FF8B3E1D8}" destId="{BE98D1EA-4ABE-4BBE-9587-56AB28A1BDE7}" srcOrd="6" destOrd="0" presId="urn:microsoft.com/office/officeart/2009/3/layout/RandomtoResultProcess"/>
    <dgm:cxn modelId="{7CD85D95-5971-4139-B53F-272B64DF096C}" type="presParOf" srcId="{234D5863-C6E8-4C19-AA5F-A39FF8B3E1D8}" destId="{FBE5CE9D-9881-469E-AF11-2C70F71A7CB3}" srcOrd="7" destOrd="0" presId="urn:microsoft.com/office/officeart/2009/3/layout/RandomtoResultProcess"/>
    <dgm:cxn modelId="{DA893A97-A2BA-4C22-84F3-92E0126A0882}" type="presParOf" srcId="{234D5863-C6E8-4C19-AA5F-A39FF8B3E1D8}" destId="{07435225-61DE-4B6B-86D0-A57C316ED3C4}" srcOrd="8" destOrd="0" presId="urn:microsoft.com/office/officeart/2009/3/layout/RandomtoResultProcess"/>
    <dgm:cxn modelId="{C1BB3B65-110E-41B3-8A4A-3F1251CA99D3}" type="presParOf" srcId="{234D5863-C6E8-4C19-AA5F-A39FF8B3E1D8}" destId="{3C17FA8C-418E-47AA-81D9-9CD570968EB4}" srcOrd="9" destOrd="0" presId="urn:microsoft.com/office/officeart/2009/3/layout/RandomtoResultProcess"/>
    <dgm:cxn modelId="{AB6F51A3-6AC2-4BC3-9BCE-8C4CB8445240}" type="presParOf" srcId="{234D5863-C6E8-4C19-AA5F-A39FF8B3E1D8}" destId="{60989591-F3F8-4EA5-A54B-E8B774FD9D3E}" srcOrd="10" destOrd="0" presId="urn:microsoft.com/office/officeart/2009/3/layout/RandomtoResultProcess"/>
    <dgm:cxn modelId="{3E4CB5F1-ADB6-4AD4-90E8-26A8D760C666}" type="presParOf" srcId="{234D5863-C6E8-4C19-AA5F-A39FF8B3E1D8}" destId="{78060CEA-6E3D-4B4C-82E5-414569FB47B1}" srcOrd="11" destOrd="0" presId="urn:microsoft.com/office/officeart/2009/3/layout/RandomtoResultProcess"/>
    <dgm:cxn modelId="{925B50C2-8C7B-43C0-8EDB-60C5FA800140}" type="presParOf" srcId="{234D5863-C6E8-4C19-AA5F-A39FF8B3E1D8}" destId="{9B159B36-6C57-4ACF-BD74-72356AEA406D}" srcOrd="12" destOrd="0" presId="urn:microsoft.com/office/officeart/2009/3/layout/RandomtoResultProcess"/>
    <dgm:cxn modelId="{557CB7EC-3F33-4806-A91E-E7C0745C53D2}" type="presParOf" srcId="{234D5863-C6E8-4C19-AA5F-A39FF8B3E1D8}" destId="{0E1C8971-E7DB-4F0D-87FA-2C25C707EF32}" srcOrd="13" destOrd="0" presId="urn:microsoft.com/office/officeart/2009/3/layout/RandomtoResultProcess"/>
    <dgm:cxn modelId="{99D92F9A-83C0-4939-8B16-A14D619B237F}" type="presParOf" srcId="{234D5863-C6E8-4C19-AA5F-A39FF8B3E1D8}" destId="{9DAF9F23-C0AD-4EFD-B008-11B5E47821DE}" srcOrd="14" destOrd="0" presId="urn:microsoft.com/office/officeart/2009/3/layout/RandomtoResultProcess"/>
    <dgm:cxn modelId="{5684483A-701A-496D-9B5E-0FCEB723A4B5}" type="presParOf" srcId="{234D5863-C6E8-4C19-AA5F-A39FF8B3E1D8}" destId="{526800F5-AA80-43F8-A400-35A7A7CCCE84}" srcOrd="15" destOrd="0" presId="urn:microsoft.com/office/officeart/2009/3/layout/RandomtoResultProcess"/>
    <dgm:cxn modelId="{B6FB973D-C826-48C6-B265-FEDD89B3AA96}" type="presParOf" srcId="{234D5863-C6E8-4C19-AA5F-A39FF8B3E1D8}" destId="{235DFBB1-7689-4A62-B76F-4E037F613AF1}" srcOrd="16" destOrd="0" presId="urn:microsoft.com/office/officeart/2009/3/layout/RandomtoResultProcess"/>
    <dgm:cxn modelId="{EAB44B03-6D93-45AD-8B03-CF2A7780CDE0}" type="presParOf" srcId="{234D5863-C6E8-4C19-AA5F-A39FF8B3E1D8}" destId="{B2ABA322-F451-46D1-8AAC-8116812D19BD}" srcOrd="17" destOrd="0" presId="urn:microsoft.com/office/officeart/2009/3/layout/RandomtoResultProcess"/>
    <dgm:cxn modelId="{F9C6028B-B02F-442E-A5C7-3BF1681F676B}" type="presParOf" srcId="{234D5863-C6E8-4C19-AA5F-A39FF8B3E1D8}" destId="{14239DA4-A314-4300-A164-923D5F49D1C0}" srcOrd="18" destOrd="0" presId="urn:microsoft.com/office/officeart/2009/3/layout/RandomtoResultProcess"/>
    <dgm:cxn modelId="{A68226D3-F916-4202-82ED-31636B4A1CF9}" type="presParOf" srcId="{E1389A38-C8F9-41D0-A3A9-E355C57D48B0}" destId="{AFE5334D-A76E-4EAF-AFB7-B51F62038AF0}" srcOrd="1" destOrd="0" presId="urn:microsoft.com/office/officeart/2009/3/layout/RandomtoResultProcess"/>
    <dgm:cxn modelId="{1AB8248F-71C4-42BB-AA7D-E439F74E0885}" type="presParOf" srcId="{AFE5334D-A76E-4EAF-AFB7-B51F62038AF0}" destId="{240055C8-C9F9-46BB-8A8E-941ECD5A1C63}" srcOrd="0" destOrd="0" presId="urn:microsoft.com/office/officeart/2009/3/layout/RandomtoResultProcess"/>
    <dgm:cxn modelId="{DD627A3F-7AFC-4876-8692-EDEDFBF19660}" type="presParOf" srcId="{AFE5334D-A76E-4EAF-AFB7-B51F62038AF0}" destId="{0BB56A7D-B46F-46A7-BA9B-C4437D260B6A}" srcOrd="1" destOrd="0" presId="urn:microsoft.com/office/officeart/2009/3/layout/RandomtoResultProcess"/>
    <dgm:cxn modelId="{7E47B8C0-DBF8-4C5A-A0B5-1485E3C12BD2}" type="presParOf" srcId="{E1389A38-C8F9-41D0-A3A9-E355C57D48B0}" destId="{48422A36-812A-4E94-9D62-FEAB466621FF}" srcOrd="2" destOrd="0" presId="urn:microsoft.com/office/officeart/2009/3/layout/RandomtoResultProcess"/>
    <dgm:cxn modelId="{004654FF-DC4F-40E9-A89D-2AD7657B3C13}" type="presParOf" srcId="{E1389A38-C8F9-41D0-A3A9-E355C57D48B0}" destId="{44B53277-B0EC-45E2-BAED-FC88DB629D93}" srcOrd="3" destOrd="0" presId="urn:microsoft.com/office/officeart/2009/3/layout/RandomtoResultProcess"/>
    <dgm:cxn modelId="{4778E8BB-D8E1-4FD1-9B54-4D6DFA262FCB}" type="presParOf" srcId="{44B53277-B0EC-45E2-BAED-FC88DB629D93}" destId="{C5112570-3CDC-4CD7-8932-FF7469F21080}" srcOrd="0" destOrd="0" presId="urn:microsoft.com/office/officeart/2009/3/layout/RandomtoResultProcess"/>
    <dgm:cxn modelId="{F43546A6-4346-4B58-9D34-842CAEB1CB0E}" type="presParOf" srcId="{44B53277-B0EC-45E2-BAED-FC88DB629D93}" destId="{5D102A8F-13D0-4AE2-9A53-99C6D2E5594D}" srcOrd="1" destOrd="0" presId="urn:microsoft.com/office/officeart/2009/3/layout/RandomtoResultProcess"/>
    <dgm:cxn modelId="{D4429B5D-E5A2-4BF0-8516-AD332BE9C29F}" type="presParOf" srcId="{E1389A38-C8F9-41D0-A3A9-E355C57D48B0}" destId="{97A16C4A-2869-426C-904F-D81DF75AC616}" srcOrd="4" destOrd="0" presId="urn:microsoft.com/office/officeart/2009/3/layout/RandomtoResultProcess"/>
    <dgm:cxn modelId="{C7E6E74B-FC95-4BDF-A45C-B456E6480E46}" type="presParOf" srcId="{97A16C4A-2869-426C-904F-D81DF75AC616}" destId="{8535FE57-A52F-4EC6-8B69-CE526B00D992}" srcOrd="0" destOrd="0" presId="urn:microsoft.com/office/officeart/2009/3/layout/RandomtoResultProcess"/>
    <dgm:cxn modelId="{255CD46F-FD0F-46FC-A483-05C446B10C96}" type="presParOf" srcId="{97A16C4A-2869-426C-904F-D81DF75AC616}" destId="{DCE2D3B6-F2B9-4BB2-926C-EC7278DCD55A}" srcOrd="1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8E2328-D957-4623-9606-CA74E5FC77A3}">
      <dsp:nvSpPr>
        <dsp:cNvPr id="0" name=""/>
        <dsp:cNvSpPr/>
      </dsp:nvSpPr>
      <dsp:spPr>
        <a:xfrm>
          <a:off x="2924116" y="1197129"/>
          <a:ext cx="292315" cy="954978"/>
        </a:xfrm>
        <a:custGeom>
          <a:avLst/>
          <a:gdLst/>
          <a:ahLst/>
          <a:cxnLst/>
          <a:rect l="0" t="0" r="0" b="0"/>
          <a:pathLst>
            <a:path>
              <a:moveTo>
                <a:pt x="292315" y="0"/>
              </a:moveTo>
              <a:lnTo>
                <a:pt x="292315" y="954978"/>
              </a:lnTo>
              <a:lnTo>
                <a:pt x="0" y="954978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258EB0-FDC0-40EE-8283-5BE1F82AEE35}">
      <dsp:nvSpPr>
        <dsp:cNvPr id="0" name=""/>
        <dsp:cNvSpPr/>
      </dsp:nvSpPr>
      <dsp:spPr>
        <a:xfrm>
          <a:off x="3216432" y="1197129"/>
          <a:ext cx="2295982" cy="19099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3208"/>
              </a:lnTo>
              <a:lnTo>
                <a:pt x="2295982" y="1703208"/>
              </a:lnTo>
              <a:lnTo>
                <a:pt x="2295982" y="1909956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161084-C806-4BBB-A888-E6887B64F522}">
      <dsp:nvSpPr>
        <dsp:cNvPr id="0" name=""/>
        <dsp:cNvSpPr/>
      </dsp:nvSpPr>
      <dsp:spPr>
        <a:xfrm>
          <a:off x="3170712" y="1197129"/>
          <a:ext cx="91440" cy="19099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09956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694934-0EFB-442B-8C26-F52AB710F374}">
      <dsp:nvSpPr>
        <dsp:cNvPr id="0" name=""/>
        <dsp:cNvSpPr/>
      </dsp:nvSpPr>
      <dsp:spPr>
        <a:xfrm>
          <a:off x="920449" y="1197129"/>
          <a:ext cx="2295982" cy="1909956"/>
        </a:xfrm>
        <a:custGeom>
          <a:avLst/>
          <a:gdLst/>
          <a:ahLst/>
          <a:cxnLst/>
          <a:rect l="0" t="0" r="0" b="0"/>
          <a:pathLst>
            <a:path>
              <a:moveTo>
                <a:pt x="2295982" y="0"/>
              </a:moveTo>
              <a:lnTo>
                <a:pt x="2295982" y="1703208"/>
              </a:lnTo>
              <a:lnTo>
                <a:pt x="0" y="1703208"/>
              </a:lnTo>
              <a:lnTo>
                <a:pt x="0" y="1909956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3C2DEC-A12B-433B-9FEE-40164979F6BC}">
      <dsp:nvSpPr>
        <dsp:cNvPr id="0" name=""/>
        <dsp:cNvSpPr/>
      </dsp:nvSpPr>
      <dsp:spPr>
        <a:xfrm>
          <a:off x="2360756" y="311067"/>
          <a:ext cx="1711351" cy="8860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25033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Algemeen</a:t>
          </a:r>
          <a:r>
            <a:rPr lang="en-US" sz="2400" kern="1200" dirty="0" smtClean="0"/>
            <a:t> Management</a:t>
          </a:r>
          <a:endParaRPr lang="en-US" sz="2400" kern="1200" dirty="0"/>
        </a:p>
      </dsp:txBody>
      <dsp:txXfrm>
        <a:off x="2360756" y="311067"/>
        <a:ext cx="1711351" cy="886062"/>
      </dsp:txXfrm>
    </dsp:sp>
    <dsp:sp modelId="{B5385C9B-56C2-4064-8DAC-14C38DF9C999}">
      <dsp:nvSpPr>
        <dsp:cNvPr id="0" name=""/>
        <dsp:cNvSpPr/>
      </dsp:nvSpPr>
      <dsp:spPr>
        <a:xfrm>
          <a:off x="2703026" y="1000226"/>
          <a:ext cx="1540216" cy="295354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48260" bIns="12065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Doelstellingen</a:t>
          </a:r>
          <a:endParaRPr lang="en-US" sz="1900" kern="1200" dirty="0"/>
        </a:p>
      </dsp:txBody>
      <dsp:txXfrm>
        <a:off x="2703026" y="1000226"/>
        <a:ext cx="1540216" cy="295354"/>
      </dsp:txXfrm>
    </dsp:sp>
    <dsp:sp modelId="{D4214CFD-9902-4BD7-9516-5323DD310953}">
      <dsp:nvSpPr>
        <dsp:cNvPr id="0" name=""/>
        <dsp:cNvSpPr/>
      </dsp:nvSpPr>
      <dsp:spPr>
        <a:xfrm>
          <a:off x="64773" y="3107085"/>
          <a:ext cx="1711351" cy="886062"/>
        </a:xfrm>
        <a:prstGeom prst="rect">
          <a:avLst/>
        </a:prstGeom>
        <a:solidFill>
          <a:srgbClr val="1F4E79"/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25033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>
              <a:solidFill>
                <a:schemeClr val="bg1"/>
              </a:solidFill>
            </a:rPr>
            <a:t>Afdeling</a:t>
          </a:r>
          <a:endParaRPr lang="en-US" sz="2400" kern="1200" dirty="0">
            <a:solidFill>
              <a:schemeClr val="bg1"/>
            </a:solidFill>
          </a:endParaRPr>
        </a:p>
      </dsp:txBody>
      <dsp:txXfrm>
        <a:off x="64773" y="3107085"/>
        <a:ext cx="1711351" cy="886062"/>
      </dsp:txXfrm>
    </dsp:sp>
    <dsp:sp modelId="{57431053-207E-4C80-A063-F62746C9B735}">
      <dsp:nvSpPr>
        <dsp:cNvPr id="0" name=""/>
        <dsp:cNvSpPr/>
      </dsp:nvSpPr>
      <dsp:spPr>
        <a:xfrm>
          <a:off x="407043" y="3796245"/>
          <a:ext cx="1540216" cy="295354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48260" bIns="12065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Doelstellingen</a:t>
          </a:r>
          <a:endParaRPr lang="en-US" sz="1900" kern="1200" dirty="0"/>
        </a:p>
      </dsp:txBody>
      <dsp:txXfrm>
        <a:off x="407043" y="3796245"/>
        <a:ext cx="1540216" cy="295354"/>
      </dsp:txXfrm>
    </dsp:sp>
    <dsp:sp modelId="{5844DE8F-F458-4E4E-AAAF-07D19677E2E7}">
      <dsp:nvSpPr>
        <dsp:cNvPr id="0" name=""/>
        <dsp:cNvSpPr/>
      </dsp:nvSpPr>
      <dsp:spPr>
        <a:xfrm>
          <a:off x="2360756" y="3107085"/>
          <a:ext cx="1711351" cy="886062"/>
        </a:xfrm>
        <a:prstGeom prst="rect">
          <a:avLst/>
        </a:prstGeom>
        <a:solidFill>
          <a:srgbClr val="1F4E79"/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25033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>
              <a:solidFill>
                <a:schemeClr val="bg1"/>
              </a:solidFill>
            </a:rPr>
            <a:t>Afdeling</a:t>
          </a:r>
          <a:endParaRPr lang="en-US" sz="2400" kern="1200" dirty="0">
            <a:solidFill>
              <a:schemeClr val="bg1"/>
            </a:solidFill>
          </a:endParaRPr>
        </a:p>
      </dsp:txBody>
      <dsp:txXfrm>
        <a:off x="2360756" y="3107085"/>
        <a:ext cx="1711351" cy="886062"/>
      </dsp:txXfrm>
    </dsp:sp>
    <dsp:sp modelId="{6BF2DB57-DBD2-4315-BF51-B75B9A6410F9}">
      <dsp:nvSpPr>
        <dsp:cNvPr id="0" name=""/>
        <dsp:cNvSpPr/>
      </dsp:nvSpPr>
      <dsp:spPr>
        <a:xfrm>
          <a:off x="2703026" y="3796245"/>
          <a:ext cx="1540216" cy="295354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48260" bIns="12065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Doelstellingen</a:t>
          </a:r>
          <a:endParaRPr lang="en-US" sz="1900" kern="1200" dirty="0"/>
        </a:p>
      </dsp:txBody>
      <dsp:txXfrm>
        <a:off x="2703026" y="3796245"/>
        <a:ext cx="1540216" cy="295354"/>
      </dsp:txXfrm>
    </dsp:sp>
    <dsp:sp modelId="{E44E610F-37E3-4289-8F27-E05F3E334E1B}">
      <dsp:nvSpPr>
        <dsp:cNvPr id="0" name=""/>
        <dsp:cNvSpPr/>
      </dsp:nvSpPr>
      <dsp:spPr>
        <a:xfrm>
          <a:off x="4656739" y="3107085"/>
          <a:ext cx="1711351" cy="886062"/>
        </a:xfrm>
        <a:prstGeom prst="rect">
          <a:avLst/>
        </a:prstGeom>
        <a:solidFill>
          <a:srgbClr val="1F4E79"/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25033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>
              <a:solidFill>
                <a:schemeClr val="bg1"/>
              </a:solidFill>
            </a:rPr>
            <a:t>Afdeling</a:t>
          </a:r>
          <a:endParaRPr lang="en-US" sz="2400" kern="1200" dirty="0">
            <a:solidFill>
              <a:schemeClr val="bg1"/>
            </a:solidFill>
          </a:endParaRPr>
        </a:p>
      </dsp:txBody>
      <dsp:txXfrm>
        <a:off x="4656739" y="3107085"/>
        <a:ext cx="1711351" cy="886062"/>
      </dsp:txXfrm>
    </dsp:sp>
    <dsp:sp modelId="{6BBD5194-8F29-48F7-9928-A0B243997C28}">
      <dsp:nvSpPr>
        <dsp:cNvPr id="0" name=""/>
        <dsp:cNvSpPr/>
      </dsp:nvSpPr>
      <dsp:spPr>
        <a:xfrm>
          <a:off x="4999009" y="3796245"/>
          <a:ext cx="1540216" cy="295354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48260" bIns="12065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Doelstellingen</a:t>
          </a:r>
          <a:endParaRPr lang="en-US" sz="1900" kern="1200" dirty="0"/>
        </a:p>
      </dsp:txBody>
      <dsp:txXfrm>
        <a:off x="4999009" y="3796245"/>
        <a:ext cx="1540216" cy="295354"/>
      </dsp:txXfrm>
    </dsp:sp>
    <dsp:sp modelId="{40EBF53A-0012-4559-B803-FDE1DE84BD1B}">
      <dsp:nvSpPr>
        <dsp:cNvPr id="0" name=""/>
        <dsp:cNvSpPr/>
      </dsp:nvSpPr>
      <dsp:spPr>
        <a:xfrm>
          <a:off x="1212765" y="1709076"/>
          <a:ext cx="1711351" cy="8860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25033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Staf</a:t>
          </a:r>
          <a:endParaRPr lang="en-US" sz="2400" kern="1200" dirty="0"/>
        </a:p>
      </dsp:txBody>
      <dsp:txXfrm>
        <a:off x="1212765" y="1709076"/>
        <a:ext cx="1711351" cy="886062"/>
      </dsp:txXfrm>
    </dsp:sp>
    <dsp:sp modelId="{D82D15DE-E7CD-4AFE-BE2B-8ADC042A3A73}">
      <dsp:nvSpPr>
        <dsp:cNvPr id="0" name=""/>
        <dsp:cNvSpPr/>
      </dsp:nvSpPr>
      <dsp:spPr>
        <a:xfrm>
          <a:off x="1555035" y="2398236"/>
          <a:ext cx="1540216" cy="295354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48260" bIns="12065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Doelstellingen</a:t>
          </a:r>
          <a:endParaRPr lang="en-US" sz="1900" kern="1200" dirty="0"/>
        </a:p>
      </dsp:txBody>
      <dsp:txXfrm>
        <a:off x="1555035" y="2398236"/>
        <a:ext cx="1540216" cy="2953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8DE649-43A2-4C84-9818-859F7E756003}">
      <dsp:nvSpPr>
        <dsp:cNvPr id="0" name=""/>
        <dsp:cNvSpPr/>
      </dsp:nvSpPr>
      <dsp:spPr>
        <a:xfrm rot="5400000">
          <a:off x="-302299" y="1169776"/>
          <a:ext cx="1342091" cy="162230"/>
        </a:xfrm>
        <a:prstGeom prst="rect">
          <a:avLst/>
        </a:prstGeom>
        <a:solidFill>
          <a:srgbClr val="1F4E7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01CE63-B136-410E-8E85-6C57AA9F1715}">
      <dsp:nvSpPr>
        <dsp:cNvPr id="0" name=""/>
        <dsp:cNvSpPr/>
      </dsp:nvSpPr>
      <dsp:spPr>
        <a:xfrm>
          <a:off x="3321" y="308649"/>
          <a:ext cx="1802556" cy="1081533"/>
        </a:xfrm>
        <a:prstGeom prst="roundRect">
          <a:avLst>
            <a:gd name="adj" fmla="val 10000"/>
          </a:avLst>
        </a:prstGeom>
        <a:solidFill>
          <a:schemeClr val="bg1">
            <a:lumMod val="9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>
              <a:solidFill>
                <a:srgbClr val="003366"/>
              </a:solidFill>
            </a:rPr>
            <a:t>Afdeling</a:t>
          </a:r>
          <a:endParaRPr lang="en-US" sz="2400" kern="1200" dirty="0">
            <a:solidFill>
              <a:srgbClr val="003366"/>
            </a:solidFill>
          </a:endParaRPr>
        </a:p>
      </dsp:txBody>
      <dsp:txXfrm>
        <a:off x="34998" y="340326"/>
        <a:ext cx="1739202" cy="1018179"/>
      </dsp:txXfrm>
    </dsp:sp>
    <dsp:sp modelId="{E35F549E-86C4-4B36-B83B-B7D35F8EF203}">
      <dsp:nvSpPr>
        <dsp:cNvPr id="0" name=""/>
        <dsp:cNvSpPr/>
      </dsp:nvSpPr>
      <dsp:spPr>
        <a:xfrm rot="5400000">
          <a:off x="-302299" y="2521693"/>
          <a:ext cx="1342091" cy="162230"/>
        </a:xfrm>
        <a:prstGeom prst="rect">
          <a:avLst/>
        </a:prstGeom>
        <a:solidFill>
          <a:srgbClr val="1F4E7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0D95A8-9BA9-498E-A7C8-EF293637E3E7}">
      <dsp:nvSpPr>
        <dsp:cNvPr id="0" name=""/>
        <dsp:cNvSpPr/>
      </dsp:nvSpPr>
      <dsp:spPr>
        <a:xfrm>
          <a:off x="3321" y="1660566"/>
          <a:ext cx="1802556" cy="1081533"/>
        </a:xfrm>
        <a:prstGeom prst="roundRect">
          <a:avLst>
            <a:gd name="adj" fmla="val 10000"/>
          </a:avLst>
        </a:prstGeom>
        <a:solidFill>
          <a:schemeClr val="bg1">
            <a:lumMod val="9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>
              <a:solidFill>
                <a:srgbClr val="003366"/>
              </a:solidFill>
            </a:rPr>
            <a:t>Afdeling</a:t>
          </a:r>
          <a:endParaRPr lang="en-US" sz="2400" kern="1200" dirty="0">
            <a:solidFill>
              <a:srgbClr val="003366"/>
            </a:solidFill>
          </a:endParaRPr>
        </a:p>
      </dsp:txBody>
      <dsp:txXfrm>
        <a:off x="34998" y="1692243"/>
        <a:ext cx="1739202" cy="1018179"/>
      </dsp:txXfrm>
    </dsp:sp>
    <dsp:sp modelId="{8D537293-C5D2-4A9D-A76D-F5E802AD865D}">
      <dsp:nvSpPr>
        <dsp:cNvPr id="0" name=""/>
        <dsp:cNvSpPr/>
      </dsp:nvSpPr>
      <dsp:spPr>
        <a:xfrm>
          <a:off x="373658" y="3197652"/>
          <a:ext cx="2387574" cy="162230"/>
        </a:xfrm>
        <a:prstGeom prst="rect">
          <a:avLst/>
        </a:prstGeom>
        <a:solidFill>
          <a:srgbClr val="1F4E7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20DFBD-097B-4698-A3CD-515A29A16AB3}">
      <dsp:nvSpPr>
        <dsp:cNvPr id="0" name=""/>
        <dsp:cNvSpPr/>
      </dsp:nvSpPr>
      <dsp:spPr>
        <a:xfrm>
          <a:off x="3321" y="3012483"/>
          <a:ext cx="1802556" cy="1081533"/>
        </a:xfrm>
        <a:prstGeom prst="roundRect">
          <a:avLst>
            <a:gd name="adj" fmla="val 10000"/>
          </a:avLst>
        </a:prstGeom>
        <a:solidFill>
          <a:schemeClr val="bg1">
            <a:lumMod val="9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>
              <a:solidFill>
                <a:srgbClr val="003366"/>
              </a:solidFill>
            </a:rPr>
            <a:t>Afdeling</a:t>
          </a:r>
          <a:endParaRPr lang="en-US" sz="2400" kern="1200" dirty="0">
            <a:solidFill>
              <a:srgbClr val="003366"/>
            </a:solidFill>
          </a:endParaRPr>
        </a:p>
      </dsp:txBody>
      <dsp:txXfrm>
        <a:off x="34998" y="3044160"/>
        <a:ext cx="1739202" cy="1018179"/>
      </dsp:txXfrm>
    </dsp:sp>
    <dsp:sp modelId="{2948EEE8-D55B-4073-BE1B-EB2AEAE8BCCF}">
      <dsp:nvSpPr>
        <dsp:cNvPr id="0" name=""/>
        <dsp:cNvSpPr/>
      </dsp:nvSpPr>
      <dsp:spPr>
        <a:xfrm rot="16200000">
          <a:off x="2095100" y="2521693"/>
          <a:ext cx="1342091" cy="162230"/>
        </a:xfrm>
        <a:prstGeom prst="rect">
          <a:avLst/>
        </a:prstGeom>
        <a:solidFill>
          <a:srgbClr val="1F4E7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17468D-4A9B-42CB-BE43-C507837CAB59}">
      <dsp:nvSpPr>
        <dsp:cNvPr id="0" name=""/>
        <dsp:cNvSpPr/>
      </dsp:nvSpPr>
      <dsp:spPr>
        <a:xfrm>
          <a:off x="2400721" y="3012483"/>
          <a:ext cx="1802556" cy="1081533"/>
        </a:xfrm>
        <a:prstGeom prst="roundRect">
          <a:avLst>
            <a:gd name="adj" fmla="val 10000"/>
          </a:avLst>
        </a:prstGeom>
        <a:solidFill>
          <a:schemeClr val="bg1">
            <a:lumMod val="9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>
              <a:solidFill>
                <a:srgbClr val="003366"/>
              </a:solidFill>
            </a:rPr>
            <a:t>Afdeling</a:t>
          </a:r>
          <a:endParaRPr lang="en-US" sz="2400" kern="1200" dirty="0">
            <a:solidFill>
              <a:srgbClr val="003366"/>
            </a:solidFill>
          </a:endParaRPr>
        </a:p>
      </dsp:txBody>
      <dsp:txXfrm>
        <a:off x="2432398" y="3044160"/>
        <a:ext cx="1739202" cy="1018179"/>
      </dsp:txXfrm>
    </dsp:sp>
    <dsp:sp modelId="{862912C1-8915-4DCC-B321-ABDCDC390D8E}">
      <dsp:nvSpPr>
        <dsp:cNvPr id="0" name=""/>
        <dsp:cNvSpPr/>
      </dsp:nvSpPr>
      <dsp:spPr>
        <a:xfrm rot="16200000">
          <a:off x="2095100" y="1169776"/>
          <a:ext cx="1342091" cy="162230"/>
        </a:xfrm>
        <a:prstGeom prst="rect">
          <a:avLst/>
        </a:prstGeom>
        <a:solidFill>
          <a:srgbClr val="1F4E7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C777DD-6D1F-4C8B-8883-8B4ABA8E180C}">
      <dsp:nvSpPr>
        <dsp:cNvPr id="0" name=""/>
        <dsp:cNvSpPr/>
      </dsp:nvSpPr>
      <dsp:spPr>
        <a:xfrm>
          <a:off x="2400721" y="1660566"/>
          <a:ext cx="1802556" cy="1081533"/>
        </a:xfrm>
        <a:prstGeom prst="roundRect">
          <a:avLst>
            <a:gd name="adj" fmla="val 10000"/>
          </a:avLst>
        </a:prstGeom>
        <a:solidFill>
          <a:schemeClr val="bg1">
            <a:lumMod val="9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>
              <a:solidFill>
                <a:srgbClr val="003366"/>
              </a:solidFill>
            </a:rPr>
            <a:t>Afdeling</a:t>
          </a:r>
          <a:endParaRPr lang="en-US" sz="2400" kern="1200" dirty="0">
            <a:solidFill>
              <a:srgbClr val="003366"/>
            </a:solidFill>
          </a:endParaRPr>
        </a:p>
      </dsp:txBody>
      <dsp:txXfrm>
        <a:off x="2432398" y="1692243"/>
        <a:ext cx="1739202" cy="1018179"/>
      </dsp:txXfrm>
    </dsp:sp>
    <dsp:sp modelId="{D3B64A86-2A22-40AA-B7AA-1911B85814AC}">
      <dsp:nvSpPr>
        <dsp:cNvPr id="0" name=""/>
        <dsp:cNvSpPr/>
      </dsp:nvSpPr>
      <dsp:spPr>
        <a:xfrm>
          <a:off x="2771059" y="493817"/>
          <a:ext cx="2387574" cy="162230"/>
        </a:xfrm>
        <a:prstGeom prst="rect">
          <a:avLst/>
        </a:prstGeom>
        <a:solidFill>
          <a:srgbClr val="1F4E7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390D45-FACC-436E-A287-51052051944F}">
      <dsp:nvSpPr>
        <dsp:cNvPr id="0" name=""/>
        <dsp:cNvSpPr/>
      </dsp:nvSpPr>
      <dsp:spPr>
        <a:xfrm>
          <a:off x="2400721" y="308649"/>
          <a:ext cx="1802556" cy="1081533"/>
        </a:xfrm>
        <a:prstGeom prst="roundRect">
          <a:avLst>
            <a:gd name="adj" fmla="val 10000"/>
          </a:avLst>
        </a:prstGeom>
        <a:solidFill>
          <a:schemeClr val="bg1">
            <a:lumMod val="9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>
              <a:solidFill>
                <a:srgbClr val="003366"/>
              </a:solidFill>
            </a:rPr>
            <a:t>Afdeling</a:t>
          </a:r>
          <a:endParaRPr lang="en-US" sz="2400" kern="1200" dirty="0">
            <a:solidFill>
              <a:srgbClr val="003366"/>
            </a:solidFill>
          </a:endParaRPr>
        </a:p>
      </dsp:txBody>
      <dsp:txXfrm>
        <a:off x="2432398" y="340326"/>
        <a:ext cx="1739202" cy="1018179"/>
      </dsp:txXfrm>
    </dsp:sp>
    <dsp:sp modelId="{221BF155-0D0A-4831-A0F6-35C58857C6F0}">
      <dsp:nvSpPr>
        <dsp:cNvPr id="0" name=""/>
        <dsp:cNvSpPr/>
      </dsp:nvSpPr>
      <dsp:spPr>
        <a:xfrm rot="5400000">
          <a:off x="4492500" y="1169776"/>
          <a:ext cx="1342091" cy="162230"/>
        </a:xfrm>
        <a:prstGeom prst="rect">
          <a:avLst/>
        </a:prstGeom>
        <a:solidFill>
          <a:srgbClr val="1F4E7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03237C-9625-4B8C-8C63-84A773A1220A}">
      <dsp:nvSpPr>
        <dsp:cNvPr id="0" name=""/>
        <dsp:cNvSpPr/>
      </dsp:nvSpPr>
      <dsp:spPr>
        <a:xfrm>
          <a:off x="4798122" y="308649"/>
          <a:ext cx="1802556" cy="1081533"/>
        </a:xfrm>
        <a:prstGeom prst="roundRect">
          <a:avLst>
            <a:gd name="adj" fmla="val 10000"/>
          </a:avLst>
        </a:prstGeom>
        <a:solidFill>
          <a:schemeClr val="bg1">
            <a:lumMod val="9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>
              <a:solidFill>
                <a:srgbClr val="003366"/>
              </a:solidFill>
            </a:rPr>
            <a:t>Afdeling</a:t>
          </a:r>
          <a:endParaRPr lang="en-US" sz="2400" kern="1200" dirty="0">
            <a:solidFill>
              <a:srgbClr val="003366"/>
            </a:solidFill>
          </a:endParaRPr>
        </a:p>
      </dsp:txBody>
      <dsp:txXfrm>
        <a:off x="4829799" y="340326"/>
        <a:ext cx="1739202" cy="1018179"/>
      </dsp:txXfrm>
    </dsp:sp>
    <dsp:sp modelId="{AA4864DB-7EF3-4EAD-A685-C76FAAE35478}">
      <dsp:nvSpPr>
        <dsp:cNvPr id="0" name=""/>
        <dsp:cNvSpPr/>
      </dsp:nvSpPr>
      <dsp:spPr>
        <a:xfrm rot="5400000">
          <a:off x="4492500" y="2521693"/>
          <a:ext cx="1342091" cy="162230"/>
        </a:xfrm>
        <a:prstGeom prst="rect">
          <a:avLst/>
        </a:prstGeom>
        <a:solidFill>
          <a:srgbClr val="1F4E7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688C72-BEE9-4993-9EBF-9F46B65ADFB5}">
      <dsp:nvSpPr>
        <dsp:cNvPr id="0" name=""/>
        <dsp:cNvSpPr/>
      </dsp:nvSpPr>
      <dsp:spPr>
        <a:xfrm>
          <a:off x="4798122" y="1660566"/>
          <a:ext cx="1802556" cy="1081533"/>
        </a:xfrm>
        <a:prstGeom prst="roundRect">
          <a:avLst>
            <a:gd name="adj" fmla="val 10000"/>
          </a:avLst>
        </a:prstGeom>
        <a:solidFill>
          <a:schemeClr val="bg1">
            <a:lumMod val="9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>
              <a:solidFill>
                <a:srgbClr val="003366"/>
              </a:solidFill>
            </a:rPr>
            <a:t>Afdeling</a:t>
          </a:r>
          <a:endParaRPr lang="en-US" sz="2400" kern="1200" dirty="0">
            <a:solidFill>
              <a:srgbClr val="003366"/>
            </a:solidFill>
          </a:endParaRPr>
        </a:p>
      </dsp:txBody>
      <dsp:txXfrm>
        <a:off x="4829799" y="1692243"/>
        <a:ext cx="1739202" cy="1018179"/>
      </dsp:txXfrm>
    </dsp:sp>
    <dsp:sp modelId="{788A46E9-3B79-478C-A30B-BCE1731B71F9}">
      <dsp:nvSpPr>
        <dsp:cNvPr id="0" name=""/>
        <dsp:cNvSpPr/>
      </dsp:nvSpPr>
      <dsp:spPr>
        <a:xfrm>
          <a:off x="4798122" y="3012483"/>
          <a:ext cx="1802556" cy="1081533"/>
        </a:xfrm>
        <a:prstGeom prst="roundRect">
          <a:avLst>
            <a:gd name="adj" fmla="val 10000"/>
          </a:avLst>
        </a:prstGeom>
        <a:solidFill>
          <a:schemeClr val="bg1">
            <a:lumMod val="9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>
              <a:solidFill>
                <a:srgbClr val="003366"/>
              </a:solidFill>
            </a:rPr>
            <a:t>Afdeling</a:t>
          </a:r>
          <a:endParaRPr lang="en-US" sz="2400" kern="1200" dirty="0">
            <a:solidFill>
              <a:srgbClr val="003366"/>
            </a:solidFill>
          </a:endParaRPr>
        </a:p>
      </dsp:txBody>
      <dsp:txXfrm>
        <a:off x="4829799" y="3044160"/>
        <a:ext cx="1739202" cy="10181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52C27A-AAFC-4FEA-A986-321B08359DF4}">
      <dsp:nvSpPr>
        <dsp:cNvPr id="0" name=""/>
        <dsp:cNvSpPr/>
      </dsp:nvSpPr>
      <dsp:spPr>
        <a:xfrm>
          <a:off x="205238" y="1892692"/>
          <a:ext cx="3012364" cy="9927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Beperkte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afstemming</a:t>
          </a:r>
          <a:endParaRPr lang="en-US" sz="2400" kern="1200" dirty="0"/>
        </a:p>
      </dsp:txBody>
      <dsp:txXfrm>
        <a:off x="205238" y="1892692"/>
        <a:ext cx="3012364" cy="992711"/>
      </dsp:txXfrm>
    </dsp:sp>
    <dsp:sp modelId="{26BABA20-D7BE-4DBE-AD42-DDB381B09FFB}">
      <dsp:nvSpPr>
        <dsp:cNvPr id="0" name=""/>
        <dsp:cNvSpPr/>
      </dsp:nvSpPr>
      <dsp:spPr>
        <a:xfrm>
          <a:off x="201815" y="1590771"/>
          <a:ext cx="239619" cy="2396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EB6F13-2730-45BC-AA6B-0535B2C1F991}">
      <dsp:nvSpPr>
        <dsp:cNvPr id="0" name=""/>
        <dsp:cNvSpPr/>
      </dsp:nvSpPr>
      <dsp:spPr>
        <a:xfrm>
          <a:off x="369549" y="1255303"/>
          <a:ext cx="239619" cy="2396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E376F9-B703-4218-A7DA-6AE0A7DCFE64}">
      <dsp:nvSpPr>
        <dsp:cNvPr id="0" name=""/>
        <dsp:cNvSpPr/>
      </dsp:nvSpPr>
      <dsp:spPr>
        <a:xfrm>
          <a:off x="772110" y="1322397"/>
          <a:ext cx="376545" cy="3765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B679B2-2C7D-48D2-963A-A47DB615F82C}">
      <dsp:nvSpPr>
        <dsp:cNvPr id="0" name=""/>
        <dsp:cNvSpPr/>
      </dsp:nvSpPr>
      <dsp:spPr>
        <a:xfrm>
          <a:off x="1107578" y="953382"/>
          <a:ext cx="239619" cy="2396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745176-B615-4E65-90C3-8B72EA07EDE6}">
      <dsp:nvSpPr>
        <dsp:cNvPr id="0" name=""/>
        <dsp:cNvSpPr/>
      </dsp:nvSpPr>
      <dsp:spPr>
        <a:xfrm>
          <a:off x="1543687" y="819195"/>
          <a:ext cx="239619" cy="2396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98D1EA-4ABE-4BBE-9587-56AB28A1BDE7}">
      <dsp:nvSpPr>
        <dsp:cNvPr id="0" name=""/>
        <dsp:cNvSpPr/>
      </dsp:nvSpPr>
      <dsp:spPr>
        <a:xfrm>
          <a:off x="2080435" y="1054023"/>
          <a:ext cx="239619" cy="2396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E5CE9D-9881-469E-AF11-2C70F71A7CB3}">
      <dsp:nvSpPr>
        <dsp:cNvPr id="0" name=""/>
        <dsp:cNvSpPr/>
      </dsp:nvSpPr>
      <dsp:spPr>
        <a:xfrm>
          <a:off x="2415903" y="1221757"/>
          <a:ext cx="376545" cy="3765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435225-61DE-4B6B-86D0-A57C316ED3C4}">
      <dsp:nvSpPr>
        <dsp:cNvPr id="0" name=""/>
        <dsp:cNvSpPr/>
      </dsp:nvSpPr>
      <dsp:spPr>
        <a:xfrm>
          <a:off x="2885558" y="1590771"/>
          <a:ext cx="239619" cy="2396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17FA8C-418E-47AA-81D9-9CD570968EB4}">
      <dsp:nvSpPr>
        <dsp:cNvPr id="0" name=""/>
        <dsp:cNvSpPr/>
      </dsp:nvSpPr>
      <dsp:spPr>
        <a:xfrm>
          <a:off x="3086839" y="1959786"/>
          <a:ext cx="239619" cy="2396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989591-F3F8-4EA5-A54B-E8B774FD9D3E}">
      <dsp:nvSpPr>
        <dsp:cNvPr id="0" name=""/>
        <dsp:cNvSpPr/>
      </dsp:nvSpPr>
      <dsp:spPr>
        <a:xfrm>
          <a:off x="1342406" y="1255303"/>
          <a:ext cx="616165" cy="6161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060CEA-6E3D-4B4C-82E5-414569FB47B1}">
      <dsp:nvSpPr>
        <dsp:cNvPr id="0" name=""/>
        <dsp:cNvSpPr/>
      </dsp:nvSpPr>
      <dsp:spPr>
        <a:xfrm>
          <a:off x="34081" y="2530081"/>
          <a:ext cx="239619" cy="2396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159B36-6C57-4ACF-BD74-72356AEA406D}">
      <dsp:nvSpPr>
        <dsp:cNvPr id="0" name=""/>
        <dsp:cNvSpPr/>
      </dsp:nvSpPr>
      <dsp:spPr>
        <a:xfrm>
          <a:off x="235362" y="2832003"/>
          <a:ext cx="376545" cy="3765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1C8971-E7DB-4F0D-87FA-2C25C707EF32}">
      <dsp:nvSpPr>
        <dsp:cNvPr id="0" name=""/>
        <dsp:cNvSpPr/>
      </dsp:nvSpPr>
      <dsp:spPr>
        <a:xfrm>
          <a:off x="738564" y="3100377"/>
          <a:ext cx="547702" cy="5477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AF9F23-C0AD-4EFD-B008-11B5E47821DE}">
      <dsp:nvSpPr>
        <dsp:cNvPr id="0" name=""/>
        <dsp:cNvSpPr/>
      </dsp:nvSpPr>
      <dsp:spPr>
        <a:xfrm>
          <a:off x="1443046" y="3536485"/>
          <a:ext cx="239619" cy="2396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6800F5-AA80-43F8-A400-35A7A7CCCE84}">
      <dsp:nvSpPr>
        <dsp:cNvPr id="0" name=""/>
        <dsp:cNvSpPr/>
      </dsp:nvSpPr>
      <dsp:spPr>
        <a:xfrm>
          <a:off x="1577233" y="3100377"/>
          <a:ext cx="376545" cy="3765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5DFBB1-7689-4A62-B76F-4E037F613AF1}">
      <dsp:nvSpPr>
        <dsp:cNvPr id="0" name=""/>
        <dsp:cNvSpPr/>
      </dsp:nvSpPr>
      <dsp:spPr>
        <a:xfrm>
          <a:off x="1912701" y="3570032"/>
          <a:ext cx="239619" cy="2396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ABA322-F451-46D1-8AAC-8116812D19BD}">
      <dsp:nvSpPr>
        <dsp:cNvPr id="0" name=""/>
        <dsp:cNvSpPr/>
      </dsp:nvSpPr>
      <dsp:spPr>
        <a:xfrm>
          <a:off x="2214622" y="3033283"/>
          <a:ext cx="547702" cy="5477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239DA4-A314-4300-A164-923D5F49D1C0}">
      <dsp:nvSpPr>
        <dsp:cNvPr id="0" name=""/>
        <dsp:cNvSpPr/>
      </dsp:nvSpPr>
      <dsp:spPr>
        <a:xfrm>
          <a:off x="2952652" y="2899096"/>
          <a:ext cx="376545" cy="3765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0055C8-C9F9-46BB-8A8E-941ECD5A1C63}">
      <dsp:nvSpPr>
        <dsp:cNvPr id="0" name=""/>
        <dsp:cNvSpPr/>
      </dsp:nvSpPr>
      <dsp:spPr>
        <a:xfrm>
          <a:off x="3329197" y="1321839"/>
          <a:ext cx="1105860" cy="2111208"/>
        </a:xfrm>
        <a:prstGeom prst="chevron">
          <a:avLst>
            <a:gd name="adj" fmla="val 6231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112570-3CDC-4CD7-8932-FF7469F21080}">
      <dsp:nvSpPr>
        <dsp:cNvPr id="0" name=""/>
        <dsp:cNvSpPr/>
      </dsp:nvSpPr>
      <dsp:spPr>
        <a:xfrm>
          <a:off x="4233992" y="1321839"/>
          <a:ext cx="1105860" cy="2111208"/>
        </a:xfrm>
        <a:prstGeom prst="chevron">
          <a:avLst>
            <a:gd name="adj" fmla="val 6231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35FE57-A52F-4EC6-8B69-CE526B00D992}">
      <dsp:nvSpPr>
        <dsp:cNvPr id="0" name=""/>
        <dsp:cNvSpPr/>
      </dsp:nvSpPr>
      <dsp:spPr>
        <a:xfrm>
          <a:off x="5460492" y="1147364"/>
          <a:ext cx="2563586" cy="2563586"/>
        </a:xfrm>
        <a:prstGeom prst="ellipse">
          <a:avLst/>
        </a:prstGeom>
        <a:solidFill>
          <a:srgbClr val="1F4E7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Samenhang</a:t>
          </a:r>
          <a:r>
            <a:rPr lang="en-US" sz="2900" kern="1200" dirty="0" smtClean="0"/>
            <a:t> </a:t>
          </a:r>
          <a:endParaRPr lang="en-US" sz="2900" kern="1200" dirty="0"/>
        </a:p>
      </dsp:txBody>
      <dsp:txXfrm>
        <a:off x="5835920" y="1522792"/>
        <a:ext cx="1812730" cy="18127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95827-C970-4D87-BCE6-EFF4ACB7AC0A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316CA-F6B5-439F-B677-B3C2C830E2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530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95827-C970-4D87-BCE6-EFF4ACB7AC0A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316CA-F6B5-439F-B677-B3C2C830E2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196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95827-C970-4D87-BCE6-EFF4ACB7AC0A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316CA-F6B5-439F-B677-B3C2C830E2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634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95827-C970-4D87-BCE6-EFF4ACB7AC0A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316CA-F6B5-439F-B677-B3C2C830E2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0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95827-C970-4D87-BCE6-EFF4ACB7AC0A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316CA-F6B5-439F-B677-B3C2C830E2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664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95827-C970-4D87-BCE6-EFF4ACB7AC0A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316CA-F6B5-439F-B677-B3C2C830E2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806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95827-C970-4D87-BCE6-EFF4ACB7AC0A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316CA-F6B5-439F-B677-B3C2C830E2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09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95827-C970-4D87-BCE6-EFF4ACB7AC0A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316CA-F6B5-439F-B677-B3C2C830E2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89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95827-C970-4D87-BCE6-EFF4ACB7AC0A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316CA-F6B5-439F-B677-B3C2C830E2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239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95827-C970-4D87-BCE6-EFF4ACB7AC0A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316CA-F6B5-439F-B677-B3C2C830E2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79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95827-C970-4D87-BCE6-EFF4ACB7AC0A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316CA-F6B5-439F-B677-B3C2C830E2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52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95827-C970-4D87-BCE6-EFF4ACB7AC0A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316CA-F6B5-439F-B677-B3C2C830E2D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3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8339491" y="6372726"/>
            <a:ext cx="14557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Postmerger</a:t>
            </a:r>
            <a:r>
              <a:rPr lang="en-US" sz="2000" b="1" dirty="0" smtClean="0">
                <a:solidFill>
                  <a:srgbClr val="C00000"/>
                </a:solidFill>
              </a:rPr>
              <a:t>.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178420" y="144966"/>
            <a:ext cx="9390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Door </a:t>
            </a:r>
            <a:r>
              <a:rPr lang="en-US" sz="2400" b="1" dirty="0" err="1" smtClean="0">
                <a:solidFill>
                  <a:schemeClr val="tx2"/>
                </a:solidFill>
              </a:rPr>
              <a:t>verschillende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oorzaken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kan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tussen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afdelingen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irritatie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ontstaan</a:t>
            </a:r>
            <a:endParaRPr lang="en-US" sz="2400" b="1" dirty="0" smtClean="0">
              <a:solidFill>
                <a:schemeClr val="tx2"/>
              </a:solidFill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080657" y="4732328"/>
            <a:ext cx="2144893" cy="646331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rIns="0">
            <a:spAutoFit/>
          </a:bodyPr>
          <a:lstStyle/>
          <a:p>
            <a:r>
              <a:rPr lang="nl-NL" i="1" dirty="0">
                <a:solidFill>
                  <a:schemeClr val="bg1"/>
                </a:solidFill>
              </a:rPr>
              <a:t>Knelpunten in processen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4052864" y="1291579"/>
            <a:ext cx="1641236" cy="646331"/>
          </a:xfrm>
          <a:prstGeom prst="rect">
            <a:avLst/>
          </a:prstGeom>
          <a:solidFill>
            <a:srgbClr val="1F4E7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nl-NL" i="1" dirty="0">
                <a:solidFill>
                  <a:schemeClr val="bg1"/>
                </a:solidFill>
              </a:rPr>
              <a:t>Irritaties tussen afdelingen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804490" y="4732328"/>
            <a:ext cx="2024550" cy="646331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nl-NL" i="1" dirty="0">
                <a:solidFill>
                  <a:schemeClr val="bg1"/>
                </a:solidFill>
              </a:rPr>
              <a:t>Onduidelijkheid hoe processen lopen 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538608" y="4732328"/>
            <a:ext cx="2266328" cy="646331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nl-NL" i="1" dirty="0">
                <a:solidFill>
                  <a:schemeClr val="bg1"/>
                </a:solidFill>
              </a:rPr>
              <a:t>Onnodige en dubbele werkzaamheden           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4052864" y="3138102"/>
            <a:ext cx="1741388" cy="646331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nl-NL" i="1" dirty="0" smtClean="0">
                <a:solidFill>
                  <a:schemeClr val="bg1"/>
                </a:solidFill>
              </a:rPr>
              <a:t>Lange doorlooptijd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1836413" y="3138101"/>
            <a:ext cx="2118673" cy="646331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nl-NL" i="1" dirty="0">
                <a:solidFill>
                  <a:schemeClr val="bg1"/>
                </a:solidFill>
              </a:rPr>
              <a:t>Inspelen op klantbehoefte lastig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5892030" y="3132972"/>
            <a:ext cx="2118673" cy="6300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rIns="36000">
            <a:spAutoFit/>
          </a:bodyPr>
          <a:lstStyle/>
          <a:p>
            <a:r>
              <a:rPr lang="nl-NL" i="1" dirty="0">
                <a:solidFill>
                  <a:schemeClr val="bg1"/>
                </a:solidFill>
              </a:rPr>
              <a:t>Hoge werkdruk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3" name="Rechte verbindingslijn 2"/>
          <p:cNvCxnSpPr>
            <a:stCxn id="8" idx="2"/>
            <a:endCxn id="13" idx="0"/>
          </p:cNvCxnSpPr>
          <p:nvPr/>
        </p:nvCxnSpPr>
        <p:spPr>
          <a:xfrm flipH="1">
            <a:off x="2895750" y="1937910"/>
            <a:ext cx="1977732" cy="120019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>
            <a:stCxn id="8" idx="2"/>
            <a:endCxn id="12" idx="0"/>
          </p:cNvCxnSpPr>
          <p:nvPr/>
        </p:nvCxnSpPr>
        <p:spPr>
          <a:xfrm>
            <a:off x="4873482" y="1937910"/>
            <a:ext cx="50076" cy="120019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>
            <a:stCxn id="8" idx="2"/>
            <a:endCxn id="14" idx="0"/>
          </p:cNvCxnSpPr>
          <p:nvPr/>
        </p:nvCxnSpPr>
        <p:spPr>
          <a:xfrm>
            <a:off x="4873482" y="1937910"/>
            <a:ext cx="2077885" cy="119506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>
            <a:stCxn id="13" idx="2"/>
            <a:endCxn id="7" idx="0"/>
          </p:cNvCxnSpPr>
          <p:nvPr/>
        </p:nvCxnSpPr>
        <p:spPr>
          <a:xfrm flipH="1">
            <a:off x="2153104" y="3784432"/>
            <a:ext cx="742646" cy="94789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>
            <a:stCxn id="12" idx="2"/>
            <a:endCxn id="10" idx="0"/>
          </p:cNvCxnSpPr>
          <p:nvPr/>
        </p:nvCxnSpPr>
        <p:spPr>
          <a:xfrm flipH="1">
            <a:off x="4816765" y="3784433"/>
            <a:ext cx="106793" cy="94789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24"/>
          <p:cNvCxnSpPr>
            <a:stCxn id="14" idx="2"/>
            <a:endCxn id="11" idx="0"/>
          </p:cNvCxnSpPr>
          <p:nvPr/>
        </p:nvCxnSpPr>
        <p:spPr>
          <a:xfrm>
            <a:off x="6951367" y="3762972"/>
            <a:ext cx="720405" cy="96935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/>
          <p:cNvCxnSpPr>
            <a:stCxn id="12" idx="2"/>
            <a:endCxn id="11" idx="0"/>
          </p:cNvCxnSpPr>
          <p:nvPr/>
        </p:nvCxnSpPr>
        <p:spPr>
          <a:xfrm>
            <a:off x="4923558" y="3784433"/>
            <a:ext cx="2748214" cy="94789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/>
          <p:cNvCxnSpPr>
            <a:stCxn id="13" idx="2"/>
            <a:endCxn id="11" idx="0"/>
          </p:cNvCxnSpPr>
          <p:nvPr/>
        </p:nvCxnSpPr>
        <p:spPr>
          <a:xfrm>
            <a:off x="2895750" y="3784432"/>
            <a:ext cx="4776022" cy="94789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>
            <a:stCxn id="7" idx="0"/>
            <a:endCxn id="12" idx="2"/>
          </p:cNvCxnSpPr>
          <p:nvPr/>
        </p:nvCxnSpPr>
        <p:spPr>
          <a:xfrm flipV="1">
            <a:off x="2153104" y="3784433"/>
            <a:ext cx="2770454" cy="94789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>
            <a:stCxn id="7" idx="0"/>
            <a:endCxn id="14" idx="2"/>
          </p:cNvCxnSpPr>
          <p:nvPr/>
        </p:nvCxnSpPr>
        <p:spPr>
          <a:xfrm flipV="1">
            <a:off x="2153104" y="3762972"/>
            <a:ext cx="4798263" cy="96935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>
            <a:stCxn id="7" idx="3"/>
            <a:endCxn id="10" idx="1"/>
          </p:cNvCxnSpPr>
          <p:nvPr/>
        </p:nvCxnSpPr>
        <p:spPr>
          <a:xfrm>
            <a:off x="3225550" y="5055494"/>
            <a:ext cx="5789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/>
          <p:cNvCxnSpPr>
            <a:stCxn id="10" idx="3"/>
            <a:endCxn id="11" idx="1"/>
          </p:cNvCxnSpPr>
          <p:nvPr/>
        </p:nvCxnSpPr>
        <p:spPr>
          <a:xfrm>
            <a:off x="5829040" y="5055494"/>
            <a:ext cx="709568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kstvak 54"/>
          <p:cNvSpPr txBox="1"/>
          <p:nvPr/>
        </p:nvSpPr>
        <p:spPr>
          <a:xfrm>
            <a:off x="0" y="6544707"/>
            <a:ext cx="1143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rgbClr val="1F4E79"/>
                </a:solidFill>
              </a:rPr>
              <a:t>© 2017</a:t>
            </a:r>
            <a:endParaRPr lang="en-US" sz="1000" dirty="0">
              <a:solidFill>
                <a:srgbClr val="1F4E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051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8339491" y="6372726"/>
            <a:ext cx="14557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Postmerger</a:t>
            </a:r>
            <a:r>
              <a:rPr lang="en-US" sz="2000" b="1" dirty="0" smtClean="0">
                <a:solidFill>
                  <a:srgbClr val="C00000"/>
                </a:solidFill>
              </a:rPr>
              <a:t>.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178420" y="144966"/>
            <a:ext cx="9390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tx2"/>
                </a:solidFill>
              </a:rPr>
              <a:t>Bijvoorbeeld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doordat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afdelingen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tegenstrijdige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doelstellingen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hebben</a:t>
            </a:r>
            <a:endParaRPr lang="en-US" sz="2400" b="1" dirty="0" smtClean="0">
              <a:solidFill>
                <a:schemeClr val="tx2"/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610872930"/>
              </p:ext>
            </p:extLst>
          </p:nvPr>
        </p:nvGraphicFramePr>
        <p:xfrm>
          <a:off x="1651000" y="1227666"/>
          <a:ext cx="6604000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kstvak 9"/>
          <p:cNvSpPr txBox="1"/>
          <p:nvPr/>
        </p:nvSpPr>
        <p:spPr>
          <a:xfrm>
            <a:off x="0" y="6544707"/>
            <a:ext cx="1143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rgbClr val="1F4E79"/>
                </a:solidFill>
              </a:rPr>
              <a:t>© 2017</a:t>
            </a:r>
            <a:endParaRPr lang="en-US" sz="1000" dirty="0">
              <a:solidFill>
                <a:srgbClr val="1F4E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285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8339491" y="6372726"/>
            <a:ext cx="14557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Postmerger</a:t>
            </a:r>
            <a:r>
              <a:rPr lang="en-US" sz="2000" b="1" dirty="0" smtClean="0">
                <a:solidFill>
                  <a:srgbClr val="C00000"/>
                </a:solidFill>
              </a:rPr>
              <a:t>.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178420" y="144966"/>
            <a:ext cx="9390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Of </a:t>
            </a:r>
            <a:r>
              <a:rPr lang="en-US" sz="2400" b="1" dirty="0" err="1" smtClean="0">
                <a:solidFill>
                  <a:schemeClr val="tx2"/>
                </a:solidFill>
              </a:rPr>
              <a:t>omdat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processen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tussen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afdelingen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niet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duidelijk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zijn</a:t>
            </a:r>
            <a:endParaRPr lang="en-US" sz="2400" b="1" dirty="0" smtClean="0">
              <a:solidFill>
                <a:schemeClr val="tx2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13159525"/>
              </p:ext>
            </p:extLst>
          </p:nvPr>
        </p:nvGraphicFramePr>
        <p:xfrm>
          <a:off x="1455058" y="1285376"/>
          <a:ext cx="6604000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kstvak 7"/>
          <p:cNvSpPr txBox="1"/>
          <p:nvPr/>
        </p:nvSpPr>
        <p:spPr>
          <a:xfrm>
            <a:off x="5804825" y="1430378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10" name="Tekstvak 9"/>
          <p:cNvSpPr txBox="1"/>
          <p:nvPr/>
        </p:nvSpPr>
        <p:spPr>
          <a:xfrm>
            <a:off x="1455058" y="2623457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11" name="Tekstvak 10"/>
          <p:cNvSpPr txBox="1"/>
          <p:nvPr/>
        </p:nvSpPr>
        <p:spPr>
          <a:xfrm>
            <a:off x="4263573" y="3973286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19" name="Tekstvak 18"/>
          <p:cNvSpPr txBox="1"/>
          <p:nvPr/>
        </p:nvSpPr>
        <p:spPr>
          <a:xfrm>
            <a:off x="0" y="6544707"/>
            <a:ext cx="1143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rgbClr val="1F4E79"/>
                </a:solidFill>
              </a:rPr>
              <a:t>© 2017</a:t>
            </a:r>
            <a:endParaRPr lang="en-US" sz="1000" dirty="0">
              <a:solidFill>
                <a:srgbClr val="1F4E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171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8339491" y="6372726"/>
            <a:ext cx="14557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Postmerger</a:t>
            </a:r>
            <a:r>
              <a:rPr lang="en-US" sz="2000" b="1" dirty="0" smtClean="0">
                <a:solidFill>
                  <a:srgbClr val="C00000"/>
                </a:solidFill>
              </a:rPr>
              <a:t>.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178420" y="144966"/>
            <a:ext cx="961685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tx2"/>
                </a:solidFill>
              </a:rPr>
              <a:t>Ketenmanagement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kan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bijdragen</a:t>
            </a:r>
            <a:r>
              <a:rPr lang="en-US" sz="2400" b="1" dirty="0" smtClean="0">
                <a:solidFill>
                  <a:schemeClr val="tx2"/>
                </a:solidFill>
              </a:rPr>
              <a:t> om…</a:t>
            </a:r>
          </a:p>
          <a:p>
            <a:endParaRPr lang="en-US" sz="2400" b="1" dirty="0">
              <a:solidFill>
                <a:schemeClr val="tx2"/>
              </a:solidFill>
            </a:endParaRPr>
          </a:p>
          <a:p>
            <a:pPr marL="4000500" lvl="8" indent="-49213">
              <a:buFont typeface="Wingdings" panose="05000000000000000000" pitchFamily="2" charset="2"/>
              <a:buChar char=""/>
            </a:pP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doelstellingen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af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te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stemmen</a:t>
            </a:r>
            <a:r>
              <a:rPr lang="en-US" sz="2400" b="1" smtClean="0">
                <a:solidFill>
                  <a:schemeClr val="tx2"/>
                </a:solidFill>
              </a:rPr>
              <a:t>;</a:t>
            </a:r>
            <a:endParaRPr lang="en-US" sz="2400" b="1" dirty="0" smtClean="0">
              <a:solidFill>
                <a:schemeClr val="tx2"/>
              </a:solidFill>
            </a:endParaRPr>
          </a:p>
          <a:p>
            <a:pPr marL="4000500" lvl="8" indent="-49213">
              <a:buFont typeface="Wingdings" panose="05000000000000000000" pitchFamily="2" charset="2"/>
              <a:buChar char=""/>
            </a:pP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knelpunten</a:t>
            </a:r>
            <a:r>
              <a:rPr lang="en-US" sz="2400" b="1" dirty="0" smtClean="0">
                <a:solidFill>
                  <a:schemeClr val="tx2"/>
                </a:solidFill>
              </a:rPr>
              <a:t> op </a:t>
            </a:r>
            <a:r>
              <a:rPr lang="en-US" sz="2400" b="1" dirty="0" err="1" smtClean="0">
                <a:solidFill>
                  <a:schemeClr val="tx2"/>
                </a:solidFill>
              </a:rPr>
              <a:t>te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lossen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en</a:t>
            </a:r>
            <a:r>
              <a:rPr lang="en-US" sz="2400" b="1" dirty="0" smtClean="0">
                <a:solidFill>
                  <a:schemeClr val="tx2"/>
                </a:solidFill>
              </a:rPr>
              <a:t>;</a:t>
            </a:r>
          </a:p>
          <a:p>
            <a:pPr marL="3951287" lvl="8"/>
            <a:r>
              <a:rPr lang="en-US" sz="2400" b="1" dirty="0" smtClean="0">
                <a:solidFill>
                  <a:schemeClr val="tx2"/>
                </a:solidFill>
                <a:sym typeface="Wingdings" panose="05000000000000000000" pitchFamily="2" charset="2"/>
              </a:rPr>
              <a:t> </a:t>
            </a:r>
            <a:r>
              <a:rPr lang="en-US" sz="2400" b="1" dirty="0" smtClean="0">
                <a:solidFill>
                  <a:schemeClr val="tx2"/>
                </a:solidFill>
              </a:rPr>
              <a:t>de </a:t>
            </a:r>
            <a:r>
              <a:rPr lang="en-US" sz="2400" b="1" dirty="0" err="1" smtClean="0">
                <a:solidFill>
                  <a:schemeClr val="tx2"/>
                </a:solidFill>
              </a:rPr>
              <a:t>samenwerking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verder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te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verbeteren</a:t>
            </a:r>
            <a:r>
              <a:rPr lang="en-US" sz="2400" b="1" dirty="0" smtClean="0">
                <a:solidFill>
                  <a:schemeClr val="tx2"/>
                </a:solidFill>
              </a:rPr>
              <a:t>.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99417119"/>
              </p:ext>
            </p:extLst>
          </p:nvPr>
        </p:nvGraphicFramePr>
        <p:xfrm>
          <a:off x="888582" y="1913918"/>
          <a:ext cx="8178800" cy="4628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Tekstvak 11"/>
          <p:cNvSpPr txBox="1"/>
          <p:nvPr/>
        </p:nvSpPr>
        <p:spPr>
          <a:xfrm>
            <a:off x="0" y="6544707"/>
            <a:ext cx="1143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rgbClr val="1F4E79"/>
                </a:solidFill>
              </a:rPr>
              <a:t>© 2017</a:t>
            </a:r>
            <a:endParaRPr lang="en-US" sz="1000" dirty="0">
              <a:solidFill>
                <a:srgbClr val="1F4E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710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86" y="1428595"/>
            <a:ext cx="9677294" cy="4030133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8339491" y="6372726"/>
            <a:ext cx="14557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Postmerger</a:t>
            </a:r>
            <a:r>
              <a:rPr lang="en-US" sz="2000" b="1" dirty="0" smtClean="0">
                <a:solidFill>
                  <a:srgbClr val="C00000"/>
                </a:solidFill>
              </a:rPr>
              <a:t>.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118886" y="5563561"/>
            <a:ext cx="9785884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500" b="1" dirty="0" smtClean="0">
                <a:solidFill>
                  <a:srgbClr val="1F4E79"/>
                </a:solidFill>
              </a:rPr>
              <a:t>Ketenmanagement | Heldere </a:t>
            </a:r>
            <a:r>
              <a:rPr lang="nl-NL" sz="1500" b="1" dirty="0">
                <a:solidFill>
                  <a:srgbClr val="1F4E79"/>
                </a:solidFill>
              </a:rPr>
              <a:t>bedrijfsprocessen | </a:t>
            </a:r>
            <a:r>
              <a:rPr lang="nl-NL" sz="1500" b="1" dirty="0" smtClean="0">
                <a:solidFill>
                  <a:srgbClr val="1F4E79"/>
                </a:solidFill>
              </a:rPr>
              <a:t>Organisatieverbetering </a:t>
            </a:r>
            <a:r>
              <a:rPr lang="nl-NL" sz="1500" b="1" dirty="0">
                <a:solidFill>
                  <a:srgbClr val="1F4E79"/>
                </a:solidFill>
              </a:rPr>
              <a:t>| Pragmatische aanpak met concrete resultaten</a:t>
            </a:r>
          </a:p>
          <a:p>
            <a:endParaRPr lang="en-US" sz="1500" b="1" i="1" dirty="0" smtClean="0">
              <a:solidFill>
                <a:srgbClr val="1F4E79"/>
              </a:solidFill>
            </a:endParaRPr>
          </a:p>
          <a:p>
            <a:endParaRPr lang="en-US" sz="1500" b="1" i="1" dirty="0">
              <a:solidFill>
                <a:srgbClr val="1F4E79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78420" y="144966"/>
            <a:ext cx="96168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solidFill>
                  <a:schemeClr val="tx2"/>
                </a:solidFill>
              </a:rPr>
              <a:t>Wilt u weten hoe ketenmanagement in uw organisatie kan bijdragen? 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0" y="6544707"/>
            <a:ext cx="1143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rgbClr val="1F4E79"/>
                </a:solidFill>
              </a:rPr>
              <a:t>© 2017</a:t>
            </a:r>
            <a:endParaRPr lang="en-US" sz="1000" dirty="0">
              <a:solidFill>
                <a:srgbClr val="1F4E79"/>
              </a:solidFill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951677" y="980105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nl-NL" b="1" i="1" dirty="0">
              <a:solidFill>
                <a:schemeClr val="tx2"/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178420" y="466023"/>
            <a:ext cx="96168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nl-NL" sz="1200" b="1" i="1" dirty="0">
                <a:solidFill>
                  <a:srgbClr val="44546A"/>
                </a:solidFill>
              </a:rPr>
              <a:t>Lees hierover meer op Postmerger.nl </a:t>
            </a:r>
            <a:endParaRPr lang="nl-NL" sz="1200" b="1" i="1" dirty="0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462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</p:bldLst>
  </p:timing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2788</TotalTime>
  <Words>143</Words>
  <Application>Microsoft Office PowerPoint</Application>
  <PresentationFormat>A4 (210 x 297 mm)</PresentationFormat>
  <Paragraphs>52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Robrecht Heukers</dc:creator>
  <cp:lastModifiedBy>Robrecht Heukers</cp:lastModifiedBy>
  <cp:revision>111</cp:revision>
  <dcterms:created xsi:type="dcterms:W3CDTF">2017-03-15T15:03:52Z</dcterms:created>
  <dcterms:modified xsi:type="dcterms:W3CDTF">2017-06-06T09:37:57Z</dcterms:modified>
</cp:coreProperties>
</file>